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29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84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2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4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4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3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7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4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9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8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Click to edit Master text styles</a:t>
            </a:r>
          </a:p>
          <a:p>
            <a:pPr lvl="1"/>
            <a:r>
              <a:rPr lang="ar-SA" smtClean="0"/>
              <a:t>Second level</a:t>
            </a:r>
          </a:p>
          <a:p>
            <a:pPr lvl="2"/>
            <a:r>
              <a:rPr lang="ar-SA" smtClean="0"/>
              <a:t>Third level</a:t>
            </a:r>
          </a:p>
          <a:p>
            <a:pPr lvl="3"/>
            <a:r>
              <a:rPr lang="ar-SA" smtClean="0"/>
              <a:t>Fourth level</a:t>
            </a:r>
          </a:p>
          <a:p>
            <a:pPr lvl="4"/>
            <a:r>
              <a:rPr lang="ar-S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E1C7-8678-FC41-AB79-FE343E73C126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7BDD4-D8A0-DF4B-8E2A-98BEAC5D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3024"/>
            <a:ext cx="8229600" cy="1143000"/>
          </a:xfrm>
        </p:spPr>
        <p:txBody>
          <a:bodyPr/>
          <a:lstStyle/>
          <a:p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ما الفرق بين الصورتين!</a:t>
            </a:r>
            <a:endParaRPr lang="en-US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600200"/>
            <a:ext cx="4318000" cy="5054600"/>
          </a:xfrm>
          <a:prstGeom prst="rect">
            <a:avLst/>
          </a:prstGeom>
        </p:spPr>
      </p:pic>
      <p:pic>
        <p:nvPicPr>
          <p:cNvPr id="5" name="Picture 4" descr="images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6" t="5257" r="7826" b="5376"/>
          <a:stretch/>
        </p:blipFill>
        <p:spPr>
          <a:xfrm>
            <a:off x="4902200" y="1600200"/>
            <a:ext cx="39243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51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457200" y="6104116"/>
            <a:ext cx="5409984" cy="5847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اعداد الاستاذة: منار الوهيبية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3700" y="465316"/>
            <a:ext cx="540998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تأثيرات الصور</a:t>
            </a:r>
            <a:endParaRPr lang="ar-SA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80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dirty="0" smtClean="0">
                <a:solidFill>
                  <a:schemeClr val="bg2">
                    <a:lumMod val="75000"/>
                  </a:schemeClr>
                </a:solidFill>
              </a:rPr>
              <a:t>ماذا أتعلم!!</a:t>
            </a:r>
            <a:endParaRPr lang="en-US" sz="5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30000"/>
              </a:lnSpc>
            </a:pPr>
            <a:r>
              <a:rPr lang="ar-SA" sz="4000" dirty="0" smtClean="0">
                <a:solidFill>
                  <a:schemeClr val="bg1"/>
                </a:solidFill>
              </a:rPr>
              <a:t>تحديد منطقة مستطيلة.</a:t>
            </a:r>
          </a:p>
          <a:p>
            <a:pPr algn="r" rtl="1">
              <a:lnSpc>
                <a:spcPct val="130000"/>
              </a:lnSpc>
            </a:pPr>
            <a:r>
              <a:rPr lang="ar-SA" sz="4000" dirty="0" smtClean="0">
                <a:solidFill>
                  <a:schemeClr val="bg1"/>
                </a:solidFill>
              </a:rPr>
              <a:t>تطبيق التغطية السريعة.</a:t>
            </a:r>
          </a:p>
          <a:p>
            <a:pPr algn="r" rtl="1">
              <a:lnSpc>
                <a:spcPct val="130000"/>
              </a:lnSpc>
            </a:pPr>
            <a:r>
              <a:rPr lang="ar-SA" sz="4000" dirty="0" smtClean="0">
                <a:solidFill>
                  <a:schemeClr val="bg1"/>
                </a:solidFill>
              </a:rPr>
              <a:t>اضافة تأثيرات مختلفة.</a:t>
            </a:r>
          </a:p>
          <a:p>
            <a:pPr algn="r" rtl="1">
              <a:lnSpc>
                <a:spcPct val="130000"/>
              </a:lnSpc>
            </a:pPr>
            <a:r>
              <a:rPr lang="ar-SA" sz="4000" dirty="0" smtClean="0">
                <a:solidFill>
                  <a:schemeClr val="bg1"/>
                </a:solidFill>
              </a:rPr>
              <a:t>عكس التحديد.</a:t>
            </a:r>
          </a:p>
          <a:p>
            <a:pPr algn="r" rtl="1">
              <a:lnSpc>
                <a:spcPct val="130000"/>
              </a:lnSpc>
            </a:pPr>
            <a:r>
              <a:rPr lang="ar-SA" sz="4000" dirty="0" smtClean="0">
                <a:solidFill>
                  <a:schemeClr val="bg1"/>
                </a:solidFill>
              </a:rPr>
              <a:t>تعبئة منطقة بلون المقدمة.</a:t>
            </a:r>
          </a:p>
          <a:p>
            <a:pPr algn="r" rtl="1"/>
            <a:endParaRPr lang="ar-SA" dirty="0" smtClean="0">
              <a:solidFill>
                <a:schemeClr val="bg1"/>
              </a:solidFill>
            </a:endParaRPr>
          </a:p>
          <a:p>
            <a:pPr algn="r" rtl="1"/>
            <a:endParaRPr lang="ar-SA" dirty="0" smtClean="0">
              <a:solidFill>
                <a:schemeClr val="bg1"/>
              </a:solidFill>
            </a:endParaRPr>
          </a:p>
          <a:p>
            <a:pPr algn="r" rt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4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049673"/>
              </p:ext>
            </p:extLst>
          </p:nvPr>
        </p:nvGraphicFramePr>
        <p:xfrm>
          <a:off x="0" y="-2"/>
          <a:ext cx="9144000" cy="6858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65200"/>
                <a:gridCol w="8636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6574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3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3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01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3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3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3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8339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8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3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</Words>
  <Application>Microsoft Office PowerPoint</Application>
  <PresentationFormat>عرض على الشاشة (3:4)‏</PresentationFormat>
  <Paragraphs>10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ما الفرق بين الصورتين!</vt:lpstr>
      <vt:lpstr>عرض تقديمي في PowerPoint</vt:lpstr>
      <vt:lpstr>ماذا أتعلم!!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Maram Dawood</dc:creator>
  <cp:lastModifiedBy>lenovo01</cp:lastModifiedBy>
  <cp:revision>5</cp:revision>
  <dcterms:created xsi:type="dcterms:W3CDTF">2015-03-21T19:47:45Z</dcterms:created>
  <dcterms:modified xsi:type="dcterms:W3CDTF">2015-03-22T04:07:00Z</dcterms:modified>
</cp:coreProperties>
</file>