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0" r:id="rId5"/>
    <p:sldId id="274" r:id="rId6"/>
    <p:sldId id="275" r:id="rId7"/>
    <p:sldId id="276" r:id="rId8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EBBE4F"/>
    <a:srgbClr val="E9B83F"/>
    <a:srgbClr val="FFCC99"/>
    <a:srgbClr val="FFFFCC"/>
    <a:srgbClr val="FFFF99"/>
    <a:srgbClr val="FF9999"/>
    <a:srgbClr val="FF0066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606" autoAdjust="0"/>
  </p:normalViewPr>
  <p:slideViewPr>
    <p:cSldViewPr>
      <p:cViewPr>
        <p:scale>
          <a:sx n="77" d="100"/>
          <a:sy n="77" d="100"/>
        </p:scale>
        <p:origin x="-306" y="-4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1002CB6-0A1F-4808-8910-1268294C6566}" type="datetimeFigureOut">
              <a:rPr lang="ar-OM" smtClean="0"/>
              <a:t>18/07/1436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9D1AA0-297C-4131-86D6-36D4789527D5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7010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D1AA0-297C-4131-86D6-36D4789527D5}" type="slidenum">
              <a:rPr lang="ar-OM" smtClean="0"/>
              <a:t>1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92821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D1AA0-297C-4131-86D6-36D4789527D5}" type="slidenum">
              <a:rPr lang="ar-OM" smtClean="0"/>
              <a:t>7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87317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1" y="1151334"/>
            <a:ext cx="4040188" cy="4798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2" y="1151334"/>
            <a:ext cx="4041775" cy="4798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3" y="204790"/>
            <a:ext cx="5111751" cy="438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18/07/1436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audio" Target="../media/audio1.wav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png"/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4.xml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slide" Target="slide7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2.gif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وان فرعي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t="14336" r="37465" b="20132"/>
          <a:stretch/>
        </p:blipFill>
        <p:spPr>
          <a:xfrm flipH="1">
            <a:off x="8028384" y="2972736"/>
            <a:ext cx="1008112" cy="20408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2546369" y="-92546"/>
            <a:ext cx="5040560" cy="37279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ar-OM" sz="5400" b="1" dirty="0" smtClean="0">
                <a:ln w="1905"/>
                <a:solidFill>
                  <a:srgbClr val="9933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هيا معا لنلعب مع سالي لعبة الجداول الحسابية</a:t>
            </a:r>
            <a:r>
              <a:rPr lang="ar-OM" sz="5400" b="1" dirty="0" smtClean="0">
                <a:ln w="1905"/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  <a:endParaRPr lang="ar-SA" sz="5400" b="1" cap="none" spc="0" dirty="0">
              <a:ln w="1905"/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73594" y="4392529"/>
            <a:ext cx="5040560" cy="473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ar-OM" b="1" dirty="0" smtClean="0">
                <a:ln w="1905"/>
                <a:solidFill>
                  <a:srgbClr val="9933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الصف الخامس</a:t>
            </a:r>
            <a:endParaRPr lang="ar-SA" b="1" cap="none" spc="0" dirty="0">
              <a:ln w="1905"/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63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"/>
    </mc:Choice>
    <mc:Fallback xmlns="">
      <p:transition spd="slow" advTm="2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0.04904 L -0.02778 -0.0509 C -0.02882 -0.07496 -0.04011 -0.09501 -0.04896 -0.11351 C -0.0625 -0.13757 -0.07361 -0.1533 -0.08733 -0.1567 L -0.14931 -0.17243 " pathEditMode="relative" rAng="13543924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138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t="14336" r="37465" b="20132"/>
          <a:stretch/>
        </p:blipFill>
        <p:spPr>
          <a:xfrm flipH="1">
            <a:off x="2702503" y="4222530"/>
            <a:ext cx="519595" cy="81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385"/>
            <a:ext cx="2871660" cy="1151062"/>
          </a:xfrm>
          <a:prstGeom prst="rect">
            <a:avLst/>
          </a:prstGeom>
        </p:spPr>
      </p:pic>
      <p:pic>
        <p:nvPicPr>
          <p:cNvPr id="13" name="صورة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24" y="1816365"/>
            <a:ext cx="3053752" cy="1510769"/>
          </a:xfrm>
          <a:prstGeom prst="rect">
            <a:avLst/>
          </a:prstGeom>
        </p:spPr>
      </p:pic>
      <p:pic>
        <p:nvPicPr>
          <p:cNvPr id="14" name="صورة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1585982"/>
            <a:ext cx="3312368" cy="1384395"/>
          </a:xfrm>
          <a:prstGeom prst="rect">
            <a:avLst/>
          </a:prstGeom>
        </p:spPr>
      </p:pic>
      <p:pic>
        <p:nvPicPr>
          <p:cNvPr id="16" name="صورة 15">
            <a:hlinkClick r:id="rId6" action="ppaction://hlinksldjump">
              <a:snd r:embed="rId9" name="15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25" y="419516"/>
            <a:ext cx="3213065" cy="122300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73" y="3327135"/>
            <a:ext cx="5177542" cy="1835472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4572000" y="3506988"/>
            <a:ext cx="4320480" cy="368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635896" y="3560698"/>
            <a:ext cx="5508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400" b="1" dirty="0" smtClean="0"/>
              <a:t>البرنامج الذي يتعامل مع العمليات الحسابية هو</a:t>
            </a:r>
            <a:endParaRPr lang="ar-OM" sz="2400" b="1" dirty="0"/>
          </a:p>
        </p:txBody>
      </p:sp>
      <p:sp>
        <p:nvSpPr>
          <p:cNvPr id="3" name="مربع نص 2">
            <a:hlinkClick r:id="rId4" action="ppaction://hlinksldjump"/>
          </p:cNvPr>
          <p:cNvSpPr txBox="1"/>
          <p:nvPr/>
        </p:nvSpPr>
        <p:spPr>
          <a:xfrm>
            <a:off x="7475778" y="679383"/>
            <a:ext cx="1230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000" b="1" dirty="0" smtClean="0"/>
              <a:t>البوربوينت</a:t>
            </a:r>
            <a:endParaRPr lang="ar-OM" sz="2000" b="1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4256395" y="791462"/>
            <a:ext cx="1508657" cy="720764"/>
            <a:chOff x="4256395" y="791462"/>
            <a:chExt cx="1508657" cy="720764"/>
          </a:xfrm>
        </p:grpSpPr>
        <p:sp>
          <p:nvSpPr>
            <p:cNvPr id="20" name="مربع نص 19">
              <a:hlinkClick r:id="rId6" action="ppaction://hlinksldjump">
                <a:snd r:embed="rId9" name="15.wav"/>
              </a:hlinkClick>
            </p:cNvPr>
            <p:cNvSpPr txBox="1"/>
            <p:nvPr/>
          </p:nvSpPr>
          <p:spPr>
            <a:xfrm>
              <a:off x="4572000" y="927451"/>
              <a:ext cx="11930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OM" sz="3200" b="1" dirty="0" err="1" smtClean="0"/>
                <a:t>الاكسل</a:t>
              </a:r>
              <a:endParaRPr lang="ar-OM" sz="3200" b="1" dirty="0"/>
            </a:p>
          </p:txBody>
        </p:sp>
        <p:pic>
          <p:nvPicPr>
            <p:cNvPr id="6" name="صورة 5">
              <a:hlinkClick r:id="rId6" action="ppaction://hlinksldjump">
                <a:snd r:embed="rId9" name="15.wav"/>
              </a:hlinkClick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395" y="791462"/>
              <a:ext cx="576062" cy="576062"/>
            </a:xfrm>
            <a:prstGeom prst="rect">
              <a:avLst/>
            </a:prstGeom>
          </p:spPr>
        </p:pic>
      </p:grpSp>
      <p:grpSp>
        <p:nvGrpSpPr>
          <p:cNvPr id="10" name="مجموعة 9"/>
          <p:cNvGrpSpPr/>
          <p:nvPr/>
        </p:nvGrpSpPr>
        <p:grpSpPr>
          <a:xfrm>
            <a:off x="7069837" y="1960538"/>
            <a:ext cx="1565376" cy="584775"/>
            <a:chOff x="7069837" y="1960538"/>
            <a:chExt cx="1565376" cy="584775"/>
          </a:xfrm>
        </p:grpSpPr>
        <p:sp>
          <p:nvSpPr>
            <p:cNvPr id="17" name="مربع نص 16">
              <a:hlinkClick r:id="rId4" action="ppaction://hlinksldjump"/>
            </p:cNvPr>
            <p:cNvSpPr txBox="1"/>
            <p:nvPr/>
          </p:nvSpPr>
          <p:spPr>
            <a:xfrm>
              <a:off x="7442161" y="1960538"/>
              <a:ext cx="11930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OM" sz="3200" b="1" dirty="0" err="1" smtClean="0"/>
                <a:t>الوورد</a:t>
              </a:r>
              <a:endParaRPr lang="ar-OM" sz="3200" b="1" dirty="0"/>
            </a:p>
          </p:txBody>
        </p:sp>
        <p:pic>
          <p:nvPicPr>
            <p:cNvPr id="7" name="صورة 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837" y="1965046"/>
              <a:ext cx="568453" cy="568453"/>
            </a:xfrm>
            <a:prstGeom prst="rect">
              <a:avLst/>
            </a:prstGeom>
          </p:spPr>
        </p:pic>
      </p:grpSp>
      <p:pic>
        <p:nvPicPr>
          <p:cNvPr id="8" name="صورة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29" y="419516"/>
            <a:ext cx="649496" cy="649496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3781715" y="2230908"/>
            <a:ext cx="1839321" cy="899180"/>
            <a:chOff x="3781715" y="2230908"/>
            <a:chExt cx="1839321" cy="899180"/>
          </a:xfrm>
        </p:grpSpPr>
        <p:sp>
          <p:nvSpPr>
            <p:cNvPr id="21" name="مربع نص 20">
              <a:hlinkClick r:id="rId4" action="ppaction://hlinksldjump"/>
            </p:cNvPr>
            <p:cNvSpPr txBox="1"/>
            <p:nvPr/>
          </p:nvSpPr>
          <p:spPr>
            <a:xfrm>
              <a:off x="4427984" y="2545313"/>
              <a:ext cx="11930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OM" sz="3200" b="1" dirty="0" smtClean="0"/>
                <a:t>اكسس</a:t>
              </a:r>
              <a:endParaRPr lang="ar-OM" sz="3200" b="1" dirty="0"/>
            </a:p>
          </p:txBody>
        </p:sp>
        <p:pic>
          <p:nvPicPr>
            <p:cNvPr id="9" name="صورة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715" y="2230908"/>
              <a:ext cx="790285" cy="790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50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t="14336" r="37465" b="20132"/>
          <a:stretch/>
        </p:blipFill>
        <p:spPr>
          <a:xfrm flipH="1">
            <a:off x="2780462" y="4244872"/>
            <a:ext cx="445462" cy="69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385"/>
            <a:ext cx="2871660" cy="1151062"/>
          </a:xfrm>
          <a:prstGeom prst="rect">
            <a:avLst/>
          </a:prstGeom>
        </p:spPr>
      </p:pic>
      <p:pic>
        <p:nvPicPr>
          <p:cNvPr id="13" name="صورة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24" y="1816365"/>
            <a:ext cx="3053752" cy="1510769"/>
          </a:xfrm>
          <a:prstGeom prst="rect">
            <a:avLst/>
          </a:prstGeom>
        </p:spPr>
      </p:pic>
      <p:pic>
        <p:nvPicPr>
          <p:cNvPr id="14" name="صورة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21" y="1585983"/>
            <a:ext cx="3312368" cy="1384395"/>
          </a:xfrm>
          <a:prstGeom prst="rect">
            <a:avLst/>
          </a:prstGeom>
        </p:spPr>
      </p:pic>
      <p:pic>
        <p:nvPicPr>
          <p:cNvPr id="16" name="صورة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25" y="419516"/>
            <a:ext cx="3213065" cy="122300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73" y="3327135"/>
            <a:ext cx="5177542" cy="1835472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4572000" y="3506988"/>
            <a:ext cx="4320480" cy="368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611709" y="3417843"/>
            <a:ext cx="542478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800" b="1" dirty="0" smtClean="0"/>
              <a:t>صيغة معدة مسبقة في برنامج اكسل لإجراء العمليات الحسابية المختلفة</a:t>
            </a:r>
            <a:endParaRPr lang="ar-OM" sz="2800" b="1" dirty="0"/>
          </a:p>
        </p:txBody>
      </p:sp>
      <p:sp>
        <p:nvSpPr>
          <p:cNvPr id="17" name="مربع نص 16">
            <a:hlinkClick r:id="rId11" action="ppaction://hlinksldjump"/>
          </p:cNvPr>
          <p:cNvSpPr txBox="1"/>
          <p:nvPr/>
        </p:nvSpPr>
        <p:spPr>
          <a:xfrm>
            <a:off x="4364405" y="2393459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الدالة</a:t>
            </a:r>
            <a:endParaRPr lang="ar-OM" sz="3200" b="1" dirty="0"/>
          </a:p>
        </p:txBody>
      </p:sp>
      <p:pic>
        <p:nvPicPr>
          <p:cNvPr id="20" name="صورة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35" y="2318257"/>
            <a:ext cx="772373" cy="649496"/>
          </a:xfrm>
          <a:prstGeom prst="rect">
            <a:avLst/>
          </a:prstGeom>
        </p:spPr>
      </p:pic>
      <p:sp>
        <p:nvSpPr>
          <p:cNvPr id="21" name="مربع نص 20">
            <a:hlinkClick r:id="rId4" action="ppaction://hlinksldjump"/>
          </p:cNvPr>
          <p:cNvSpPr txBox="1"/>
          <p:nvPr/>
        </p:nvSpPr>
        <p:spPr>
          <a:xfrm>
            <a:off x="7236296" y="699542"/>
            <a:ext cx="15908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000" b="1" dirty="0" smtClean="0"/>
              <a:t>الجذر التربيعي</a:t>
            </a:r>
            <a:endParaRPr lang="ar-OM" sz="2000" b="1" dirty="0"/>
          </a:p>
        </p:txBody>
      </p:sp>
      <p:sp>
        <p:nvSpPr>
          <p:cNvPr id="22" name="مربع نص 21">
            <a:hlinkClick r:id="rId4" action="ppaction://hlinksldjump"/>
          </p:cNvPr>
          <p:cNvSpPr txBox="1"/>
          <p:nvPr/>
        </p:nvSpPr>
        <p:spPr>
          <a:xfrm>
            <a:off x="6697249" y="1863864"/>
            <a:ext cx="19442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000" b="1" dirty="0" smtClean="0"/>
              <a:t>العمليات </a:t>
            </a:r>
          </a:p>
          <a:p>
            <a:r>
              <a:rPr lang="ar-OM" sz="2000" b="1" dirty="0" err="1" smtClean="0"/>
              <a:t>الحسابيه</a:t>
            </a:r>
            <a:endParaRPr lang="ar-OM" sz="2000" b="1" dirty="0"/>
          </a:p>
        </p:txBody>
      </p:sp>
      <p:sp>
        <p:nvSpPr>
          <p:cNvPr id="23" name="مربع نص 22">
            <a:hlinkClick r:id="rId4" action="ppaction://hlinksldjump"/>
          </p:cNvPr>
          <p:cNvSpPr txBox="1"/>
          <p:nvPr/>
        </p:nvSpPr>
        <p:spPr>
          <a:xfrm>
            <a:off x="4433117" y="865193"/>
            <a:ext cx="13649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الارقام</a:t>
            </a:r>
            <a:endParaRPr lang="ar-OM" sz="32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10" y="812628"/>
            <a:ext cx="550289" cy="80907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85" y="505187"/>
            <a:ext cx="626051" cy="6260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36609">
            <a:off x="6691376" y="1929384"/>
            <a:ext cx="932480" cy="77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26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0.04904 L -0.02778 -0.0509 C -0.02882 -0.07496 -0.04011 -0.09501 -0.04896 -0.11351 C -0.0625 -0.13757 -0.07361 -0.1533 -0.08733 -0.1567 L -0.14931 -0.17243 " pathEditMode="relative" rAng="13543924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138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t="14336" r="37465" b="20132"/>
          <a:stretch/>
        </p:blipFill>
        <p:spPr>
          <a:xfrm flipH="1">
            <a:off x="1475656" y="3327135"/>
            <a:ext cx="445462" cy="69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385"/>
            <a:ext cx="2871660" cy="1151062"/>
          </a:xfrm>
          <a:prstGeom prst="rect">
            <a:avLst/>
          </a:prstGeom>
        </p:spPr>
      </p:pic>
      <p:pic>
        <p:nvPicPr>
          <p:cNvPr id="13" name="صورة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24" y="1816365"/>
            <a:ext cx="3053752" cy="1510769"/>
          </a:xfrm>
          <a:prstGeom prst="rect">
            <a:avLst/>
          </a:prstGeom>
        </p:spPr>
      </p:pic>
      <p:pic>
        <p:nvPicPr>
          <p:cNvPr id="14" name="صورة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21" y="1585983"/>
            <a:ext cx="3312368" cy="1384395"/>
          </a:xfrm>
          <a:prstGeom prst="rect">
            <a:avLst/>
          </a:prstGeom>
        </p:spPr>
      </p:pic>
      <p:pic>
        <p:nvPicPr>
          <p:cNvPr id="16" name="صورة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25" y="419516"/>
            <a:ext cx="3213065" cy="122300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73" y="3327135"/>
            <a:ext cx="5177542" cy="1835472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4572000" y="3506988"/>
            <a:ext cx="4320480" cy="368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071461" y="3560698"/>
            <a:ext cx="49650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200" dirty="0" smtClean="0"/>
              <a:t>يتم انشاء مخطط من تبويب:</a:t>
            </a:r>
            <a:endParaRPr lang="ar-OM" sz="3200" dirty="0"/>
          </a:p>
        </p:txBody>
      </p:sp>
      <p:sp>
        <p:nvSpPr>
          <p:cNvPr id="11" name="مربع نص 10">
            <a:hlinkClick r:id="rId6" action="ppaction://hlinksldjump"/>
          </p:cNvPr>
          <p:cNvSpPr txBox="1"/>
          <p:nvPr/>
        </p:nvSpPr>
        <p:spPr>
          <a:xfrm>
            <a:off x="3873334" y="2416122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صيغ</a:t>
            </a:r>
            <a:endParaRPr lang="ar-OM" sz="3200" b="1" dirty="0"/>
          </a:p>
        </p:txBody>
      </p:sp>
      <p:sp>
        <p:nvSpPr>
          <p:cNvPr id="17" name="مربع نص 16">
            <a:hlinkClick r:id="rId6" action="ppaction://hlinksldjump"/>
          </p:cNvPr>
          <p:cNvSpPr txBox="1"/>
          <p:nvPr/>
        </p:nvSpPr>
        <p:spPr>
          <a:xfrm>
            <a:off x="4071461" y="738629"/>
            <a:ext cx="12386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بيانات</a:t>
            </a:r>
            <a:endParaRPr lang="ar-OM" sz="3200" b="1" dirty="0"/>
          </a:p>
        </p:txBody>
      </p:sp>
      <p:sp>
        <p:nvSpPr>
          <p:cNvPr id="20" name="مربع نص 19">
            <a:hlinkClick r:id="rId4" action="ppaction://hlinksldjump"/>
          </p:cNvPr>
          <p:cNvSpPr txBox="1"/>
          <p:nvPr/>
        </p:nvSpPr>
        <p:spPr>
          <a:xfrm>
            <a:off x="6986153" y="442664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ادراج</a:t>
            </a:r>
            <a:endParaRPr lang="ar-OM" sz="3200" b="1" dirty="0"/>
          </a:p>
        </p:txBody>
      </p:sp>
      <p:sp>
        <p:nvSpPr>
          <p:cNvPr id="21" name="مربع نص 20">
            <a:hlinkClick r:id="rId4" action="ppaction://hlinksldjump"/>
          </p:cNvPr>
          <p:cNvSpPr txBox="1"/>
          <p:nvPr/>
        </p:nvSpPr>
        <p:spPr>
          <a:xfrm>
            <a:off x="6279676" y="2038076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400" b="1" dirty="0" smtClean="0"/>
              <a:t>الصفحة الرئيسية</a:t>
            </a:r>
          </a:p>
        </p:txBody>
      </p:sp>
    </p:spTree>
    <p:extLst>
      <p:ext uri="{BB962C8B-B14F-4D97-AF65-F5344CB8AC3E}">
        <p14:creationId xmlns:p14="http://schemas.microsoft.com/office/powerpoint/2010/main" val="8277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278 L -0.00329 -0.05861 C -0.00329 -0.07341 -0.01007 -0.08544 -0.01545 -0.09562 C -0.02343 -0.11012 -0.02968 -0.11937 -0.03819 -0.12091 L -0.0776 -0.12616 " pathEditMode="relative" rAng="13543924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8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t="14336" r="37465" b="20132"/>
          <a:stretch/>
        </p:blipFill>
        <p:spPr>
          <a:xfrm flipH="1">
            <a:off x="511835" y="2656637"/>
            <a:ext cx="445462" cy="69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385"/>
            <a:ext cx="2871660" cy="1151062"/>
          </a:xfrm>
          <a:prstGeom prst="rect">
            <a:avLst/>
          </a:prstGeom>
        </p:spPr>
      </p:pic>
      <p:pic>
        <p:nvPicPr>
          <p:cNvPr id="13" name="صورة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24" y="1816365"/>
            <a:ext cx="3053752" cy="1510769"/>
          </a:xfrm>
          <a:prstGeom prst="rect">
            <a:avLst/>
          </a:prstGeom>
        </p:spPr>
      </p:pic>
      <p:pic>
        <p:nvPicPr>
          <p:cNvPr id="14" name="صورة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21" y="1585983"/>
            <a:ext cx="3312368" cy="1384395"/>
          </a:xfrm>
          <a:prstGeom prst="rect">
            <a:avLst/>
          </a:prstGeom>
        </p:spPr>
      </p:pic>
      <p:pic>
        <p:nvPicPr>
          <p:cNvPr id="16" name="صورة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25" y="419516"/>
            <a:ext cx="3213065" cy="122300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73" y="3327135"/>
            <a:ext cx="5177542" cy="1835472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4572000" y="3506988"/>
            <a:ext cx="4320480" cy="368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262927" y="3417843"/>
            <a:ext cx="465131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800" b="1" dirty="0" smtClean="0"/>
              <a:t>ملف يحتوي على ثلاث اوراق عمل في اسفل الشاشة</a:t>
            </a:r>
            <a:endParaRPr lang="ar-OM" sz="2800" b="1" dirty="0"/>
          </a:p>
        </p:txBody>
      </p:sp>
      <p:sp>
        <p:nvSpPr>
          <p:cNvPr id="11" name="مربع نص 10">
            <a:hlinkClick r:id="rId7" action="ppaction://hlinksldjump"/>
          </p:cNvPr>
          <p:cNvSpPr txBox="1"/>
          <p:nvPr/>
        </p:nvSpPr>
        <p:spPr>
          <a:xfrm>
            <a:off x="6735130" y="1951346"/>
            <a:ext cx="14420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المصنف</a:t>
            </a:r>
            <a:endParaRPr lang="ar-OM" sz="3200" b="1" dirty="0"/>
          </a:p>
        </p:txBody>
      </p:sp>
      <p:sp>
        <p:nvSpPr>
          <p:cNvPr id="17" name="مربع نص 16">
            <a:hlinkClick r:id="rId4" action="ppaction://hlinksldjump"/>
          </p:cNvPr>
          <p:cNvSpPr txBox="1"/>
          <p:nvPr/>
        </p:nvSpPr>
        <p:spPr>
          <a:xfrm>
            <a:off x="3707904" y="2385603"/>
            <a:ext cx="13774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الاعمدة</a:t>
            </a:r>
            <a:endParaRPr lang="ar-OM" sz="3200" b="1" dirty="0"/>
          </a:p>
        </p:txBody>
      </p:sp>
      <p:sp>
        <p:nvSpPr>
          <p:cNvPr id="20" name="مربع نص 19">
            <a:hlinkClick r:id="rId4" action="ppaction://hlinksldjump"/>
          </p:cNvPr>
          <p:cNvSpPr txBox="1"/>
          <p:nvPr/>
        </p:nvSpPr>
        <p:spPr>
          <a:xfrm>
            <a:off x="3910073" y="887058"/>
            <a:ext cx="14409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الخلايا</a:t>
            </a:r>
            <a:endParaRPr lang="ar-OM" sz="3200" b="1" dirty="0"/>
          </a:p>
        </p:txBody>
      </p:sp>
      <p:sp>
        <p:nvSpPr>
          <p:cNvPr id="21" name="مربع نص 20">
            <a:hlinkClick r:id="rId4" action="ppaction://hlinksldjump"/>
          </p:cNvPr>
          <p:cNvSpPr txBox="1"/>
          <p:nvPr/>
        </p:nvSpPr>
        <p:spPr>
          <a:xfrm>
            <a:off x="6012160" y="356912"/>
            <a:ext cx="2448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اوراق العمل</a:t>
            </a:r>
            <a:endParaRPr lang="ar-OM" sz="3200" b="1" dirty="0"/>
          </a:p>
        </p:txBody>
      </p:sp>
    </p:spTree>
    <p:extLst>
      <p:ext uri="{BB962C8B-B14F-4D97-AF65-F5344CB8AC3E}">
        <p14:creationId xmlns:p14="http://schemas.microsoft.com/office/powerpoint/2010/main" val="13342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-0.07033 C -0.00052 -0.10179 0.04357 -0.14066 0.07969 -0.14066 L 0.15989 -0.14066 " pathEditMode="relative" rAng="1620000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6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t="14336" r="37465" b="20132"/>
          <a:stretch/>
        </p:blipFill>
        <p:spPr>
          <a:xfrm flipH="1">
            <a:off x="1852436" y="1880108"/>
            <a:ext cx="445462" cy="69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385"/>
            <a:ext cx="2871660" cy="1151062"/>
          </a:xfrm>
          <a:prstGeom prst="rect">
            <a:avLst/>
          </a:prstGeom>
        </p:spPr>
      </p:pic>
      <p:pic>
        <p:nvPicPr>
          <p:cNvPr id="13" name="صورة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24" y="1816365"/>
            <a:ext cx="3053752" cy="1510769"/>
          </a:xfrm>
          <a:prstGeom prst="rect">
            <a:avLst/>
          </a:prstGeom>
        </p:spPr>
      </p:pic>
      <p:pic>
        <p:nvPicPr>
          <p:cNvPr id="14" name="صورة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21" y="1585983"/>
            <a:ext cx="3312368" cy="138439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25" y="419516"/>
            <a:ext cx="3213065" cy="122300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73" y="3327135"/>
            <a:ext cx="5177542" cy="1835472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4572000" y="3506988"/>
            <a:ext cx="4320480" cy="368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910073" y="3560698"/>
            <a:ext cx="51775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800" b="1" dirty="0" smtClean="0"/>
              <a:t>يتم فتح المصنف من تبويب:</a:t>
            </a:r>
            <a:endParaRPr lang="ar-OM" sz="2800" b="1" dirty="0"/>
          </a:p>
        </p:txBody>
      </p:sp>
      <p:sp>
        <p:nvSpPr>
          <p:cNvPr id="11" name="مربع نص 10">
            <a:hlinkClick r:id="rId4" action="ppaction://hlinksldjump"/>
          </p:cNvPr>
          <p:cNvSpPr txBox="1"/>
          <p:nvPr/>
        </p:nvSpPr>
        <p:spPr>
          <a:xfrm>
            <a:off x="6952642" y="419516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ملف</a:t>
            </a:r>
            <a:endParaRPr lang="ar-OM" sz="3200" b="1" dirty="0"/>
          </a:p>
        </p:txBody>
      </p:sp>
      <p:sp>
        <p:nvSpPr>
          <p:cNvPr id="17" name="مربع نص 16">
            <a:hlinkClick r:id="rId6" action="ppaction://hlinksldjump"/>
          </p:cNvPr>
          <p:cNvSpPr txBox="1"/>
          <p:nvPr/>
        </p:nvSpPr>
        <p:spPr>
          <a:xfrm>
            <a:off x="6934645" y="1934993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صيغ</a:t>
            </a:r>
            <a:endParaRPr lang="ar-OM" sz="3200" b="1" dirty="0"/>
          </a:p>
        </p:txBody>
      </p:sp>
      <p:sp>
        <p:nvSpPr>
          <p:cNvPr id="20" name="مربع نص 19">
            <a:hlinkClick r:id="rId6" action="ppaction://hlinksldjump"/>
          </p:cNvPr>
          <p:cNvSpPr txBox="1"/>
          <p:nvPr/>
        </p:nvSpPr>
        <p:spPr>
          <a:xfrm>
            <a:off x="3381076" y="887059"/>
            <a:ext cx="26290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الصفحة الرئيسية</a:t>
            </a:r>
            <a:endParaRPr lang="ar-OM" sz="3200" b="1" dirty="0"/>
          </a:p>
        </p:txBody>
      </p:sp>
      <p:sp>
        <p:nvSpPr>
          <p:cNvPr id="21" name="مربع نص 20">
            <a:hlinkClick r:id="rId6" action="ppaction://hlinksldjump"/>
          </p:cNvPr>
          <p:cNvSpPr txBox="1"/>
          <p:nvPr/>
        </p:nvSpPr>
        <p:spPr>
          <a:xfrm>
            <a:off x="3541671" y="2430898"/>
            <a:ext cx="14845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b="1" dirty="0" smtClean="0"/>
              <a:t>بيانات</a:t>
            </a:r>
            <a:endParaRPr lang="ar-OM" sz="3200" b="1" dirty="0"/>
          </a:p>
        </p:txBody>
      </p:sp>
    </p:spTree>
    <p:extLst>
      <p:ext uri="{BB962C8B-B14F-4D97-AF65-F5344CB8AC3E}">
        <p14:creationId xmlns:p14="http://schemas.microsoft.com/office/powerpoint/2010/main" val="15669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61 L 0.00226 -0.07402 C 0.00382 -0.10795 -0.03559 -0.15638 -0.0651 -0.1607 L -0.13333 -0.16964 " pathEditMode="relative" rAng="-5117268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8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t="14336" r="37465" b="20132"/>
          <a:stretch/>
        </p:blipFill>
        <p:spPr>
          <a:xfrm flipH="1">
            <a:off x="467544" y="942956"/>
            <a:ext cx="445462" cy="69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79070"/>
            <a:ext cx="936104" cy="157868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143500"/>
            <a:ext cx="915589" cy="122078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179070"/>
            <a:ext cx="688014" cy="133164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46" y="-878764"/>
            <a:ext cx="762581" cy="76258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47" y="-878764"/>
            <a:ext cx="756279" cy="76258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-956630"/>
            <a:ext cx="782512" cy="7786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53" y="-704975"/>
            <a:ext cx="510908" cy="510908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-673951"/>
            <a:ext cx="510908" cy="510908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84" y="-659426"/>
            <a:ext cx="510908" cy="510908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35" y="-1008382"/>
            <a:ext cx="510908" cy="510908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085578" y="555526"/>
            <a:ext cx="5123896" cy="32085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OM" sz="5400" b="1" dirty="0" smtClean="0">
                <a:ln w="1905"/>
                <a:solidFill>
                  <a:srgbClr val="9933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ممتــــــــــــاز</a:t>
            </a:r>
          </a:p>
          <a:p>
            <a:pPr algn="ctr">
              <a:lnSpc>
                <a:spcPct val="200000"/>
              </a:lnSpc>
            </a:pPr>
            <a:r>
              <a:rPr lang="ar-OM" sz="5400" b="1" dirty="0" smtClean="0">
                <a:ln w="1905"/>
                <a:solidFill>
                  <a:srgbClr val="9933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  <a:r>
              <a:rPr lang="ar-OM" sz="5400" b="1" dirty="0">
                <a:ln w="1905"/>
                <a:solidFill>
                  <a:srgbClr val="9933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أنت رائع</a:t>
            </a:r>
            <a:endParaRPr lang="ar-OM" sz="5400" b="1" dirty="0">
              <a:ln w="1905"/>
              <a:solidFill>
                <a:srgbClr val="993366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62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438 L -8.33333E-7 -0.11691 C 0.00156 -0.15053 0.03663 -0.18816 0.06111 -0.18476 L 0.11667 -0.17551 " pathEditMode="relative" rAng="-5117268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66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29413 L 0.02309 -0.94815 C 0.02847 -0.87623 0.03159 -0.76759 0.03159 -0.65247 C 0.03159 -0.52376 0.02847 -0.41913 0.02309 -0.34722 L 3.88889E-6 -1.11111E-6 " pathEditMode="relative" rAng="0" ptsTypes="FffFF">
                                      <p:cBhvr>
                                        <p:cTn id="8" dur="4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646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562 4.81481E-6 L 0.01961 -1.40217 " pathEditMode="relative" rAng="0" ptsTypes="AA">
                                      <p:cBhvr>
                                        <p:cTn id="10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701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8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805 -0.06975 L 0.00972 -0.37809 C -0.00365 -0.44198 -0.01059 -0.53858 -0.01059 -0.64105 C -0.01059 -0.75617 -0.00365 -0.84877 0.00972 -0.91296 L 0.06805 -1.22037 " pathEditMode="relative" rAng="0" ptsTypes="FffFF">
                                      <p:cBhvr>
                                        <p:cTn id="12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575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4.81481E-6 L -0.27118 1.2682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633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1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4.93827E-6 L -0.01753 0.35092 C -0.02152 0.42376 -0.02361 0.53364 -0.02361 0.6503 C -0.02361 0.78117 -0.02152 0.88641 -0.01753 0.95925 L -2.77778E-6 1.31049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655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8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9132 -0.04754 L -0.02761 0.28858 C -0.01302 0.35771 -0.00469 0.46358 -0.00469 0.57469 C -0.00469 0.69969 -0.01302 0.80092 -0.02761 0.87067 L -0.09132 1.20679 " pathEditMode="relative" rAng="0" ptsTypes="FffFF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27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6605 L -0.00712 0.38086 C -0.01285 0.4463 -0.0158 0.54475 -0.0158 0.64938 C -0.0158 0.76697 -0.01285 0.86111 -0.00712 0.92654 L 0.01771 1.24167 " pathEditMode="relative" rAng="0" ptsTypes="FffFF">
                                      <p:cBhvr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587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32099E-6 L 0.03993 0.31481 C 0.04896 0.38024 0.054 0.4787 0.054 0.58333 C 0.054 0.70092 0.04896 0.79506 0.03993 0.86049 L -1.94444E-6 1.17561 " pathEditMode="relative" rAng="0" ptsTypes="FffFF">
                                      <p:cBhvr>
                                        <p:cTn id="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5876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9 0.04445 L 0.02448 0.37562 C 0.01789 0.44445 0.01441 0.54784 0.01441 0.65803 C 0.01441 0.78179 0.01789 0.88056 0.02448 0.94938 L 0.05539 1.28117 " pathEditMode="relative" rAng="0" ptsTypes="FffFF">
                                      <p:cBhvr>
                                        <p:cTn id="2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6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79</Words>
  <Application>Microsoft Office PowerPoint</Application>
  <PresentationFormat>عرض على الشاشة (9:16)‏</PresentationFormat>
  <Paragraphs>32</Paragraphs>
  <Slides>7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Iman</dc:creator>
  <cp:lastModifiedBy>lenovo01</cp:lastModifiedBy>
  <cp:revision>166</cp:revision>
  <dcterms:created xsi:type="dcterms:W3CDTF">2014-12-15T07:37:55Z</dcterms:created>
  <dcterms:modified xsi:type="dcterms:W3CDTF">2015-05-06T07:17:26Z</dcterms:modified>
</cp:coreProperties>
</file>