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9" r:id="rId14"/>
    <p:sldId id="266" r:id="rId15"/>
    <p:sldId id="270" r:id="rId16"/>
    <p:sldId id="267" r:id="rId17"/>
    <p:sldId id="271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Click to edit Master text styles</a:t>
            </a:r>
          </a:p>
          <a:p>
            <a:pPr lvl="1"/>
            <a:r>
              <a:rPr lang="ar-sa" smtClean="0"/>
              <a:t>Second level</a:t>
            </a:r>
          </a:p>
          <a:p>
            <a:pPr lvl="2"/>
            <a:r>
              <a:rPr lang="ar-sa" smtClean="0"/>
              <a:t>Third level</a:t>
            </a:r>
          </a:p>
          <a:p>
            <a:pPr lvl="3"/>
            <a:r>
              <a:rPr lang="ar-sa" smtClean="0"/>
              <a:t>Fourth level</a:t>
            </a:r>
          </a:p>
          <a:p>
            <a:pPr lvl="4"/>
            <a:r>
              <a:rPr lang="ar-s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1AE1-2D43-FA47-8BBE-AFD3C4D6B7C5}" type="datetimeFigureOut">
              <a:rPr lang="en-US" smtClean="0"/>
              <a:t>2/17/15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B35E-8AE5-2243-8571-888821A09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wnloa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4" y="277778"/>
            <a:ext cx="8713361" cy="627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9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sz="5400" dirty="0" smtClean="0">
                <a:solidFill>
                  <a:srgbClr val="FFFF00"/>
                </a:solidFill>
              </a:rPr>
              <a:t>نشاط ٢ :    </a:t>
            </a:r>
            <a:r>
              <a:rPr lang="ar-OM" sz="5400" b="1" dirty="0" smtClean="0">
                <a:solidFill>
                  <a:srgbClr val="FF0000"/>
                </a:solidFill>
              </a:rPr>
              <a:t>أ) الإضافات</a:t>
            </a:r>
            <a:r>
              <a:rPr lang="en-US" sz="5400" b="1" dirty="0">
                <a:solidFill>
                  <a:srgbClr val="FF0000"/>
                </a:solidFill>
              </a:rPr>
              <a:t/>
            </a:r>
            <a:br>
              <a:rPr lang="en-US" sz="5400" b="1" dirty="0">
                <a:solidFill>
                  <a:srgbClr val="FF0000"/>
                </a:solidFill>
              </a:rPr>
            </a:b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8044"/>
            <a:ext cx="5904937" cy="4525963"/>
          </a:xfrm>
        </p:spPr>
        <p:txBody>
          <a:bodyPr/>
          <a:lstStyle/>
          <a:p>
            <a:pPr lvl="0" algn="r"/>
            <a:r>
              <a:rPr lang="ar-OM" sz="4000" dirty="0" smtClean="0"/>
              <a:t>ما </a:t>
            </a:r>
            <a:r>
              <a:rPr lang="ar-OM" sz="4000" dirty="0"/>
              <a:t>وظيفة استخدام خاصية الوظائف؟</a:t>
            </a:r>
            <a:endParaRPr lang="en-US" sz="4000" dirty="0"/>
          </a:p>
          <a:p>
            <a:pPr lvl="0" algn="r"/>
            <a:r>
              <a:rPr lang="ar-OM" sz="4000" dirty="0"/>
              <a:t>اعطي مثالا على الإضافات.</a:t>
            </a:r>
            <a:endParaRPr lang="en-US" sz="4000" dirty="0"/>
          </a:p>
          <a:p>
            <a:pPr lvl="0" algn="r"/>
            <a:r>
              <a:rPr lang="ar-OM" sz="4000" dirty="0"/>
              <a:t>كيف يمكنك استخدام الإضافات؟</a:t>
            </a:r>
            <a:endParaRPr lang="en-US" sz="4000" dirty="0"/>
          </a:p>
          <a:p>
            <a:pPr lvl="0" algn="r"/>
            <a:r>
              <a:rPr lang="ar-OM" sz="4000" dirty="0"/>
              <a:t>كيف يمكنك إيقاف وتشغيل وظائف الإضافات؟</a:t>
            </a:r>
            <a:endParaRPr lang="en-US" sz="4000" dirty="0"/>
          </a:p>
          <a:p>
            <a:pPr algn="r"/>
            <a:endParaRPr lang="en-US" dirty="0"/>
          </a:p>
        </p:txBody>
      </p:sp>
      <p:sp>
        <p:nvSpPr>
          <p:cNvPr id="5" name="Action Button: Movie 4">
            <a:hlinkClick r:id="" action="ppaction://hlinkshowjump?jump=nextslide" highlightClick="1"/>
          </p:cNvPr>
          <p:cNvSpPr/>
          <p:nvPr/>
        </p:nvSpPr>
        <p:spPr>
          <a:xfrm>
            <a:off x="606955" y="525411"/>
            <a:ext cx="964719" cy="1029964"/>
          </a:xfrm>
          <a:prstGeom prst="actionButtonMovi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9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لاضافات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00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OM" sz="4900" b="1" dirty="0">
                <a:solidFill>
                  <a:srgbClr val="FF0000"/>
                </a:solidFill>
              </a:rPr>
              <a:t>ب) علامات التبويب</a:t>
            </a:r>
            <a:r>
              <a:rPr lang="en-US" sz="49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06" y="1600200"/>
            <a:ext cx="5779203" cy="4525963"/>
          </a:xfrm>
        </p:spPr>
        <p:txBody>
          <a:bodyPr>
            <a:normAutofit/>
          </a:bodyPr>
          <a:lstStyle/>
          <a:p>
            <a:pPr lvl="0" algn="r"/>
            <a:r>
              <a:rPr lang="ar-OM" sz="3600" dirty="0"/>
              <a:t>ما الفائدة من استخدام خاصية التبويب؟</a:t>
            </a:r>
            <a:endParaRPr lang="en-US" sz="3600" dirty="0"/>
          </a:p>
          <a:p>
            <a:pPr lvl="0" algn="r"/>
            <a:r>
              <a:rPr lang="ar-OM" sz="3600" dirty="0"/>
              <a:t>وضح كيف يمكن إضافة موقع في شريط التبويب؟</a:t>
            </a:r>
            <a:endParaRPr lang="en-US" sz="3600" dirty="0"/>
          </a:p>
          <a:p>
            <a:pPr lvl="0" algn="r"/>
            <a:r>
              <a:rPr lang="ar-OM" sz="3600" dirty="0"/>
              <a:t>ماذا تلاحظ في الصفحة عند إضافة تبويب جديد؟</a:t>
            </a:r>
            <a:endParaRPr lang="en-US" sz="3600" dirty="0"/>
          </a:p>
          <a:p>
            <a:pPr algn="r"/>
            <a:endParaRPr lang="en-US" sz="3600" dirty="0"/>
          </a:p>
        </p:txBody>
      </p:sp>
      <p:sp>
        <p:nvSpPr>
          <p:cNvPr id="4" name="Action Button: Movie 3">
            <a:hlinkClick r:id="" action="ppaction://hlinkshowjump?jump=nextslide" highlightClick="1"/>
          </p:cNvPr>
          <p:cNvSpPr/>
          <p:nvPr/>
        </p:nvSpPr>
        <p:spPr>
          <a:xfrm>
            <a:off x="606955" y="525411"/>
            <a:ext cx="964719" cy="1029964"/>
          </a:xfrm>
          <a:prstGeom prst="actionButtonMovi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6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لامات التبويب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956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8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OM" sz="5400" b="1" dirty="0">
                <a:solidFill>
                  <a:srgbClr val="FF0000"/>
                </a:solidFill>
              </a:rPr>
              <a:t> ج ) إعداد الصفحة الرئيسية للمتصفح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38" y="1590821"/>
            <a:ext cx="5816923" cy="4525963"/>
          </a:xfrm>
        </p:spPr>
        <p:txBody>
          <a:bodyPr>
            <a:normAutofit/>
          </a:bodyPr>
          <a:lstStyle/>
          <a:p>
            <a:pPr lvl="0" algn="r"/>
            <a:r>
              <a:rPr lang="ar-OM" sz="3600" dirty="0"/>
              <a:t>ما فائدة إعداد صفحة المتصفح؟</a:t>
            </a:r>
            <a:endParaRPr lang="en-US" sz="3600" dirty="0"/>
          </a:p>
          <a:p>
            <a:pPr lvl="0" algn="r"/>
            <a:r>
              <a:rPr lang="ar-OM" sz="3600" dirty="0"/>
              <a:t>وضح كيف يمكنك تحديد الصفحة الرئيسية لفتح موقع معين كل مره تقوم بتشغيل المتصفح.</a:t>
            </a:r>
            <a:endParaRPr lang="en-US" sz="3600" dirty="0"/>
          </a:p>
          <a:p>
            <a:pPr algn="r"/>
            <a:r>
              <a:rPr lang="ar-OM" sz="3600" dirty="0"/>
              <a:t>وضح كيف يمكنك جعل متصفح كروم المتصفح الافتراضي؟</a:t>
            </a:r>
            <a:r>
              <a:rPr lang="en-US" sz="3600" dirty="0"/>
              <a:t> </a:t>
            </a:r>
          </a:p>
        </p:txBody>
      </p:sp>
      <p:sp>
        <p:nvSpPr>
          <p:cNvPr id="4" name="Action Button: Movie 3">
            <a:hlinkClick r:id="" action="ppaction://hlinkshowjump?jump=nextslide" highlightClick="1"/>
          </p:cNvPr>
          <p:cNvSpPr/>
          <p:nvPr/>
        </p:nvSpPr>
        <p:spPr>
          <a:xfrm>
            <a:off x="355487" y="5366722"/>
            <a:ext cx="964719" cy="1029964"/>
          </a:xfrm>
          <a:prstGeom prst="actionButtonMovi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53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اعداد الصفحة الرئيسيه للمتصفح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689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727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OM" sz="4900" b="1" dirty="0">
                <a:solidFill>
                  <a:srgbClr val="FF0000"/>
                </a:solidFill>
              </a:rPr>
              <a:t>د) محو تاريخ التصفح والمعلومات من المتصفح</a:t>
            </a:r>
            <a:r>
              <a:rPr lang="en-US" sz="49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45" y="2191217"/>
            <a:ext cx="5590602" cy="4525963"/>
          </a:xfrm>
        </p:spPr>
        <p:txBody>
          <a:bodyPr>
            <a:normAutofit/>
          </a:bodyPr>
          <a:lstStyle/>
          <a:p>
            <a:pPr lvl="0" algn="r"/>
            <a:r>
              <a:rPr lang="ar-OM" sz="3600" dirty="0"/>
              <a:t>ما المقصود ببيانات التصفح؟</a:t>
            </a:r>
            <a:endParaRPr lang="en-US" sz="3600" dirty="0"/>
          </a:p>
          <a:p>
            <a:pPr lvl="0" algn="r"/>
            <a:r>
              <a:rPr lang="ar-OM" sz="3600" dirty="0"/>
              <a:t>لماذا تقوم بمسح بيانات التصفح بعد تصفحك لمواقع الإنترنت؟</a:t>
            </a:r>
            <a:endParaRPr lang="en-US" sz="3600" dirty="0"/>
          </a:p>
          <a:p>
            <a:pPr lvl="0" algn="r"/>
            <a:r>
              <a:rPr lang="ar-OM" sz="3600" dirty="0"/>
              <a:t>وضح كيف يمكنك مسح بيانات التصفح؟</a:t>
            </a:r>
            <a:endParaRPr lang="en-US" sz="3600" dirty="0"/>
          </a:p>
          <a:p>
            <a:pPr lvl="0" algn="r"/>
            <a:r>
              <a:rPr lang="ar-OM" sz="3600" dirty="0"/>
              <a:t>ما هي أنواع بيانات التصفح؟</a:t>
            </a:r>
            <a:endParaRPr lang="en-US" sz="3600" dirty="0"/>
          </a:p>
          <a:p>
            <a:pPr algn="r"/>
            <a:endParaRPr lang="en-US" sz="3600" dirty="0"/>
          </a:p>
        </p:txBody>
      </p:sp>
      <p:sp>
        <p:nvSpPr>
          <p:cNvPr id="4" name="Action Button: Movie 3">
            <a:hlinkClick r:id="" action="ppaction://hlinkshowjump?jump=nextslide" highlightClick="1"/>
          </p:cNvPr>
          <p:cNvSpPr/>
          <p:nvPr/>
        </p:nvSpPr>
        <p:spPr>
          <a:xfrm>
            <a:off x="457200" y="1040393"/>
            <a:ext cx="964719" cy="1029964"/>
          </a:xfrm>
          <a:prstGeom prst="actionButtonMovi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3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محو تاريخ التصفح والمعلومات من المتصفح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5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67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643" y="2062272"/>
            <a:ext cx="55246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 smtClean="0">
                <a:solidFill>
                  <a:srgbClr val="FFFF00"/>
                </a:solidFill>
              </a:rPr>
              <a:t>انتهى</a:t>
            </a:r>
            <a:r>
              <a:rPr lang="ar-sa" sz="11500" b="1" dirty="0" smtClean="0"/>
              <a:t> </a:t>
            </a:r>
            <a:r>
              <a:rPr lang="ar-sa" sz="11500" b="1" dirty="0" smtClean="0">
                <a:solidFill>
                  <a:srgbClr val="008000"/>
                </a:solidFill>
              </a:rPr>
              <a:t>الدرس</a:t>
            </a:r>
            <a:endParaRPr lang="en-US" sz="115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1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11021" y="1584430"/>
            <a:ext cx="7772400" cy="2046449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Cooper Black"/>
                <a:cs typeface="Cooper Black"/>
              </a:rPr>
              <a:t>Google</a:t>
            </a:r>
            <a:r>
              <a:rPr lang="en-US" sz="5400" dirty="0" smtClean="0">
                <a:latin typeface="Cooper Black"/>
                <a:cs typeface="Cooper Black"/>
              </a:rPr>
              <a:t> </a:t>
            </a:r>
            <a:r>
              <a:rPr lang="en-US" sz="5400" dirty="0" smtClean="0">
                <a:solidFill>
                  <a:srgbClr val="008000"/>
                </a:solidFill>
                <a:latin typeface="Cooper Black"/>
                <a:cs typeface="Cooper Black"/>
              </a:rPr>
              <a:t>Chrome</a:t>
            </a:r>
            <a:endParaRPr lang="en-US" sz="5400" dirty="0">
              <a:solidFill>
                <a:srgbClr val="008000"/>
              </a:solidFill>
              <a:latin typeface="Cooper Black"/>
              <a:cs typeface="Cooper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629" y="6169760"/>
            <a:ext cx="257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2400" dirty="0" smtClean="0">
                <a:solidFill>
                  <a:srgbClr val="0000FF"/>
                </a:solidFill>
              </a:rPr>
              <a:t>اعداد الاستاذة: منار الوهيبية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1156" y="795819"/>
            <a:ext cx="2129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6600" b="1" dirty="0">
                <a:solidFill>
                  <a:srgbClr val="FF0000"/>
                </a:solidFill>
              </a:rPr>
              <a:t>المتصفح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solidFill>
                  <a:srgbClr val="FFFF00"/>
                </a:solidFill>
              </a:rPr>
              <a:t>ماذا اتعلم!!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307" y="1600200"/>
            <a:ext cx="6399857" cy="4525963"/>
          </a:xfrm>
        </p:spPr>
        <p:txBody>
          <a:bodyPr/>
          <a:lstStyle/>
          <a:p>
            <a:pPr marL="514350" indent="-514350" algn="r">
              <a:buFont typeface="+mj-lt"/>
              <a:buAutoNum type="arabicPeriod"/>
            </a:pPr>
            <a:r>
              <a:rPr lang="ar-sa" dirty="0" smtClean="0"/>
              <a:t>واجهة المتصفح </a:t>
            </a:r>
            <a:r>
              <a:rPr lang="en-US" dirty="0" smtClean="0"/>
              <a:t>Google Chrome</a:t>
            </a:r>
          </a:p>
          <a:p>
            <a:pPr marL="514350" indent="-514350" algn="r">
              <a:buFont typeface="+mj-lt"/>
              <a:buAutoNum type="arabicPeriod"/>
            </a:pPr>
            <a:endParaRPr lang="en-US" dirty="0" smtClean="0"/>
          </a:p>
          <a:p>
            <a:pPr marL="514350" indent="-514350" algn="r">
              <a:buFont typeface="+mj-lt"/>
              <a:buAutoNum type="arabicPeriod"/>
            </a:pPr>
            <a:r>
              <a:rPr lang="ar-sa" dirty="0" smtClean="0"/>
              <a:t>اعدادات المتصفح </a:t>
            </a:r>
            <a:r>
              <a:rPr lang="en-US" dirty="0" smtClean="0"/>
              <a:t>Google Chrome</a:t>
            </a:r>
          </a:p>
          <a:p>
            <a:pPr marL="514350" indent="-514350" algn="r">
              <a:buFont typeface="+mj-lt"/>
              <a:buAutoNum type="arabicPeriod"/>
            </a:pPr>
            <a:endParaRPr lang="en-US" dirty="0"/>
          </a:p>
          <a:p>
            <a:pPr marL="514350" indent="-514350" algn="r">
              <a:buFont typeface="+mj-lt"/>
              <a:buAutoNum type="arabicPeriod"/>
            </a:pPr>
            <a:r>
              <a:rPr lang="ar-sa" dirty="0" smtClean="0"/>
              <a:t>مقارنه بين متصفحي </a:t>
            </a:r>
            <a:r>
              <a:rPr lang="en-US" dirty="0" smtClean="0"/>
              <a:t>Google Chrome </a:t>
            </a:r>
            <a:r>
              <a:rPr lang="ar-sa" dirty="0" smtClean="0"/>
              <a:t>و </a:t>
            </a:r>
            <a:r>
              <a:rPr lang="en-US" dirty="0" smtClean="0"/>
              <a:t>Internet </a:t>
            </a:r>
            <a:r>
              <a:rPr lang="en-US" dirty="0" err="1" smtClean="0"/>
              <a:t>Explprer</a:t>
            </a:r>
            <a:endParaRPr lang="en-US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82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18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Cooper Black"/>
                <a:cs typeface="Cooper Black"/>
              </a:rPr>
              <a:t>Google</a:t>
            </a:r>
            <a:r>
              <a:rPr lang="en-US" dirty="0">
                <a:latin typeface="Cooper Black"/>
                <a:cs typeface="Cooper Black"/>
              </a:rPr>
              <a:t> </a:t>
            </a:r>
            <a:r>
              <a:rPr lang="en-US" dirty="0">
                <a:solidFill>
                  <a:srgbClr val="008000"/>
                </a:solidFill>
                <a:latin typeface="Cooper Black"/>
                <a:cs typeface="Cooper Black"/>
              </a:rPr>
              <a:t>Chrome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1176" y="1600200"/>
            <a:ext cx="6357579" cy="4525963"/>
          </a:xfrm>
        </p:spPr>
        <p:txBody>
          <a:bodyPr>
            <a:normAutofit/>
          </a:bodyPr>
          <a:lstStyle/>
          <a:p>
            <a:pPr algn="r"/>
            <a:r>
              <a:rPr lang="ar-sa" sz="4800" dirty="0" smtClean="0"/>
              <a:t>هو متصفح ويب مفتوح المصدر ومجاني يتميز بـــ:</a:t>
            </a:r>
          </a:p>
          <a:p>
            <a:pPr marL="1657350" lvl="2" indent="-742950" algn="r">
              <a:buFont typeface="+mj-lt"/>
              <a:buAutoNum type="arabicPeriod"/>
            </a:pPr>
            <a:r>
              <a:rPr lang="ar-sa" sz="4800" dirty="0" smtClean="0"/>
              <a:t>السرعة </a:t>
            </a:r>
          </a:p>
          <a:p>
            <a:pPr marL="1657350" lvl="2" indent="-742950" algn="r">
              <a:buFont typeface="+mj-lt"/>
              <a:buAutoNum type="arabicPeriod"/>
            </a:pPr>
            <a:r>
              <a:rPr lang="ar-sa" sz="4800" dirty="0" smtClean="0"/>
              <a:t>سهولة الاستخدام </a:t>
            </a:r>
          </a:p>
        </p:txBody>
      </p:sp>
    </p:spTree>
    <p:extLst>
      <p:ext uri="{BB962C8B-B14F-4D97-AF65-F5344CB8AC3E}">
        <p14:creationId xmlns:p14="http://schemas.microsoft.com/office/powerpoint/2010/main" val="1219308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متصفح   google chrom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42" y="0"/>
            <a:ext cx="9147842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43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>
                <a:solidFill>
                  <a:srgbClr val="FFFF00"/>
                </a:solidFill>
              </a:rPr>
              <a:t>نشاط ١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99" y="1600200"/>
            <a:ext cx="5653469" cy="4525963"/>
          </a:xfrm>
        </p:spPr>
        <p:txBody>
          <a:bodyPr>
            <a:normAutofit/>
          </a:bodyPr>
          <a:lstStyle/>
          <a:p>
            <a:pPr algn="r"/>
            <a:r>
              <a:rPr lang="ar-sa" sz="4000" dirty="0" smtClean="0"/>
              <a:t>من خلال مشاهدتك لمقطع الفيديو، اكتبي مكونات شاشة المتصفح </a:t>
            </a:r>
            <a:r>
              <a:rPr lang="en-US" sz="4000" dirty="0" smtClean="0"/>
              <a:t>Google Chrome</a:t>
            </a:r>
            <a:r>
              <a:rPr lang="ar-sa" sz="4000" dirty="0" smtClean="0"/>
              <a:t>؟؟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348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93057" y="2691014"/>
            <a:ext cx="5067076" cy="993412"/>
            <a:chOff x="540657" y="1307783"/>
            <a:chExt cx="5067076" cy="993412"/>
          </a:xfrm>
        </p:grpSpPr>
        <p:sp>
          <p:nvSpPr>
            <p:cNvPr id="6" name="Rectangle 5"/>
            <p:cNvSpPr/>
            <p:nvPr/>
          </p:nvSpPr>
          <p:spPr>
            <a:xfrm>
              <a:off x="540657" y="1307783"/>
              <a:ext cx="4627008" cy="9934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dirty="0" smtClean="0"/>
                <a:t>ازرار المتصفح</a:t>
              </a:r>
              <a:endParaRPr lang="en-US" sz="44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4859617" y="1307783"/>
              <a:ext cx="748116" cy="88023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200" b="1" dirty="0" smtClean="0"/>
                <a:t>٢</a:t>
              </a:r>
              <a:endParaRPr lang="en-US" sz="3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3057" y="1194610"/>
            <a:ext cx="5067076" cy="993412"/>
            <a:chOff x="540657" y="1307783"/>
            <a:chExt cx="5067076" cy="993412"/>
          </a:xfrm>
        </p:grpSpPr>
        <p:sp>
          <p:nvSpPr>
            <p:cNvPr id="10" name="Rectangle 9"/>
            <p:cNvSpPr/>
            <p:nvPr/>
          </p:nvSpPr>
          <p:spPr>
            <a:xfrm>
              <a:off x="540657" y="1307783"/>
              <a:ext cx="4627008" cy="9934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dirty="0" smtClean="0"/>
                <a:t>شريط المبوبات (تاب)</a:t>
              </a:r>
              <a:endParaRPr lang="en-US" sz="40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859617" y="1307783"/>
              <a:ext cx="748116" cy="88023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200" b="1" dirty="0" smtClean="0"/>
                <a:t>١</a:t>
              </a:r>
              <a:endParaRPr lang="en-US" sz="3200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3057" y="3964077"/>
            <a:ext cx="5067076" cy="993412"/>
            <a:chOff x="540657" y="1307783"/>
            <a:chExt cx="5067076" cy="993412"/>
          </a:xfrm>
        </p:grpSpPr>
        <p:sp>
          <p:nvSpPr>
            <p:cNvPr id="13" name="Rectangle 12"/>
            <p:cNvSpPr/>
            <p:nvPr/>
          </p:nvSpPr>
          <p:spPr>
            <a:xfrm>
              <a:off x="540657" y="1307783"/>
              <a:ext cx="4627008" cy="9934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dirty="0" smtClean="0"/>
                <a:t>شريط عناوين المواقع</a:t>
              </a:r>
              <a:endParaRPr lang="en-US" sz="4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859617" y="1307783"/>
              <a:ext cx="748116" cy="88023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3600" b="1" dirty="0" smtClean="0"/>
                <a:t>٣</a:t>
              </a:r>
              <a:endParaRPr lang="en-US" sz="3600" b="1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3057" y="5336236"/>
            <a:ext cx="5067076" cy="993412"/>
            <a:chOff x="540657" y="1307783"/>
            <a:chExt cx="5067076" cy="993412"/>
          </a:xfrm>
        </p:grpSpPr>
        <p:sp>
          <p:nvSpPr>
            <p:cNvPr id="16" name="Rectangle 15"/>
            <p:cNvSpPr/>
            <p:nvPr/>
          </p:nvSpPr>
          <p:spPr>
            <a:xfrm>
              <a:off x="540657" y="1307783"/>
              <a:ext cx="4627008" cy="9934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400" dirty="0" smtClean="0"/>
                <a:t>المفضلة أو الدالة</a:t>
              </a:r>
              <a:endParaRPr lang="en-US" sz="44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859617" y="1307783"/>
              <a:ext cx="748116" cy="880239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 smtClean="0"/>
                <a:t>٤</a:t>
              </a:r>
              <a:endParaRPr lang="en-US" sz="4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6042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>
                <a:solidFill>
                  <a:srgbClr val="FFFF00"/>
                </a:solidFill>
              </a:rPr>
              <a:t>الفرق بين </a:t>
            </a:r>
            <a:r>
              <a:rPr lang="en-US" dirty="0" smtClean="0">
                <a:solidFill>
                  <a:srgbClr val="FFFF00"/>
                </a:solidFill>
              </a:rPr>
              <a:t>Internet Explorer </a:t>
            </a:r>
            <a:r>
              <a:rPr lang="ar-sa" dirty="0" smtClean="0">
                <a:solidFill>
                  <a:srgbClr val="FFFF00"/>
                </a:solidFill>
              </a:rPr>
              <a:t>و </a:t>
            </a:r>
            <a:r>
              <a:rPr lang="en-US" dirty="0" smtClean="0">
                <a:solidFill>
                  <a:srgbClr val="FFFF00"/>
                </a:solidFill>
              </a:rPr>
              <a:t>Google Chrome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54643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ar-sa" sz="5400" dirty="0" smtClean="0"/>
          </a:p>
          <a:p>
            <a:pPr marL="914400" indent="-914400" algn="ctr">
              <a:buFont typeface="+mj-lt"/>
              <a:buAutoNum type="arabicPeriod"/>
            </a:pPr>
            <a:r>
              <a:rPr lang="ar-sa" sz="5400" dirty="0" smtClean="0"/>
              <a:t>السرعة في الوصول </a:t>
            </a:r>
          </a:p>
          <a:p>
            <a:pPr marL="914400" indent="-914400" algn="ctr">
              <a:buFont typeface="+mj-lt"/>
              <a:buAutoNum type="arabicPeriod"/>
            </a:pPr>
            <a:r>
              <a:rPr lang="ar-sa" sz="5400" dirty="0" smtClean="0"/>
              <a:t>سهولة الاستخدام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173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>
                <a:solidFill>
                  <a:srgbClr val="FFFF00"/>
                </a:solidFill>
              </a:rPr>
              <a:t>اعدادات متصفح </a:t>
            </a:r>
            <a:r>
              <a:rPr lang="en-US" dirty="0" smtClean="0">
                <a:solidFill>
                  <a:srgbClr val="FFFF00"/>
                </a:solidFill>
              </a:rPr>
              <a:t>Google Chrome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52882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sa" sz="3600" dirty="0" smtClean="0"/>
              <a:t>أ) الاضافات</a:t>
            </a:r>
          </a:p>
          <a:p>
            <a:pPr marL="0" indent="0" algn="r">
              <a:buNone/>
            </a:pPr>
            <a:r>
              <a:rPr lang="ar-OM" sz="3600" b="1" dirty="0"/>
              <a:t>ب) علامات التبويب</a:t>
            </a:r>
            <a:r>
              <a:rPr lang="en-US" sz="3600" b="1" dirty="0"/>
              <a:t> </a:t>
            </a:r>
            <a:endParaRPr lang="ar-sa" sz="3600" dirty="0" smtClean="0"/>
          </a:p>
          <a:p>
            <a:pPr marL="0" indent="0" algn="r">
              <a:buNone/>
            </a:pPr>
            <a:r>
              <a:rPr lang="ar-OM" sz="3600" b="1" dirty="0"/>
              <a:t> ج ) إعداد الصفحة الرئيسية </a:t>
            </a:r>
            <a:r>
              <a:rPr lang="ar-OM" sz="3600" b="1" dirty="0" smtClean="0"/>
              <a:t>للمتصفح</a:t>
            </a:r>
          </a:p>
          <a:p>
            <a:pPr marL="0" indent="0" algn="r">
              <a:buNone/>
            </a:pPr>
            <a:r>
              <a:rPr lang="ar-OM" sz="3600" b="1" dirty="0"/>
              <a:t>د) محو تاريخ التصفح والمعلومات من المتصفح</a:t>
            </a:r>
            <a:r>
              <a:rPr lang="en-US" sz="3600" b="1" dirty="0"/>
              <a:t> </a:t>
            </a:r>
            <a:endParaRPr lang="ar-sa" sz="3600" dirty="0" smtClean="0"/>
          </a:p>
          <a:p>
            <a:pPr marL="0" indent="0" algn="r">
              <a:buNone/>
            </a:pPr>
            <a:endParaRPr lang="ar-sa" sz="3600" dirty="0" smtClean="0"/>
          </a:p>
        </p:txBody>
      </p:sp>
    </p:spTree>
    <p:extLst>
      <p:ext uri="{BB962C8B-B14F-4D97-AF65-F5344CB8AC3E}">
        <p14:creationId xmlns:p14="http://schemas.microsoft.com/office/powerpoint/2010/main" val="1288611851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131</TotalTime>
  <Words>246</Words>
  <Application>Microsoft Macintosh PowerPoint</Application>
  <PresentationFormat>On-screen Show (4:3)</PresentationFormat>
  <Paragraphs>51</Paragraphs>
  <Slides>18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Black</vt:lpstr>
      <vt:lpstr>PowerPoint Presentation</vt:lpstr>
      <vt:lpstr>Google Chrome</vt:lpstr>
      <vt:lpstr>ماذا اتعلم!!</vt:lpstr>
      <vt:lpstr>Google Chrome</vt:lpstr>
      <vt:lpstr>PowerPoint Presentation</vt:lpstr>
      <vt:lpstr>نشاط ١</vt:lpstr>
      <vt:lpstr>PowerPoint Presentation</vt:lpstr>
      <vt:lpstr>الفرق بين Internet Explorer و Google Chrome</vt:lpstr>
      <vt:lpstr>اعدادات متصفح Google Chrome </vt:lpstr>
      <vt:lpstr>نشاط ٢ :    أ) الإضافات </vt:lpstr>
      <vt:lpstr>PowerPoint Presentation</vt:lpstr>
      <vt:lpstr>ب) علامات التبويب </vt:lpstr>
      <vt:lpstr>PowerPoint Presentation</vt:lpstr>
      <vt:lpstr> ج ) إعداد الصفحة الرئيسية للمتصفح </vt:lpstr>
      <vt:lpstr>PowerPoint Presentation</vt:lpstr>
      <vt:lpstr>د) محو تاريخ التصفح والمعلومات من المتصفح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Maram Dawood</dc:creator>
  <cp:lastModifiedBy>Maram Dawood</cp:lastModifiedBy>
  <cp:revision>16</cp:revision>
  <dcterms:created xsi:type="dcterms:W3CDTF">2015-02-17T17:39:31Z</dcterms:created>
  <dcterms:modified xsi:type="dcterms:W3CDTF">2015-02-17T20:00:36Z</dcterms:modified>
</cp:coreProperties>
</file>