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5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1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3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3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9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6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2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0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9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1243-4571-FC40-BE7A-4B4BBB5B61F3}" type="datetimeFigureOut">
              <a:rPr lang="en-US" smtClean="0"/>
              <a:t>5/10/15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B6636-89FE-B641-88E3-DAB3E2512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3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PowerPoint-20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990" y="710046"/>
            <a:ext cx="3097135" cy="30971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88367" y="3807181"/>
            <a:ext cx="494479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ماذا يسمى هذا الشعار؟</a:t>
            </a:r>
          </a:p>
          <a:p>
            <a:pPr algn="ctr"/>
            <a:r>
              <a:rPr lang="ar-sa" sz="54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هل استخدمتيه من قبل؟</a:t>
            </a:r>
          </a:p>
          <a:p>
            <a:pPr algn="ctr"/>
            <a:r>
              <a:rPr lang="ar-sa" sz="54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في ماذا استخدمتيه؟</a:t>
            </a:r>
            <a:endParaRPr lang="ar-sa" sz="5400" b="1" dirty="0">
              <a:ln w="10541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1123775" y="-191850"/>
            <a:ext cx="8229600" cy="1143000"/>
          </a:xfrm>
        </p:spPr>
        <p:txBody>
          <a:bodyPr/>
          <a:lstStyle/>
          <a:p>
            <a:r>
              <a:rPr lang="ar-sa" dirty="0" smtClean="0">
                <a:solidFill>
                  <a:srgbClr val="984807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نشاط جماعي</a:t>
            </a:r>
            <a:endParaRPr lang="en-US" dirty="0">
              <a:solidFill>
                <a:srgbClr val="984807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674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3600" b="1" dirty="0" smtClean="0"/>
              <a:t>١. اختاري اي موضوع تعليمي</a:t>
            </a:r>
          </a:p>
          <a:p>
            <a:pPr marL="0" indent="0" algn="r">
              <a:buNone/>
            </a:pPr>
            <a:r>
              <a:rPr lang="ar-sa" sz="3600" b="1" dirty="0" smtClean="0"/>
              <a:t>٢. افتحي برنامج بوربوينت</a:t>
            </a:r>
          </a:p>
          <a:p>
            <a:pPr marL="0" indent="0" algn="r">
              <a:buNone/>
            </a:pPr>
            <a:r>
              <a:rPr lang="ar-sa" sz="3600" b="1" dirty="0" smtClean="0"/>
              <a:t>٣. صممي عرض بوربوينت يحتوي على:</a:t>
            </a:r>
          </a:p>
          <a:p>
            <a:pPr marL="0" indent="0" algn="r">
              <a:buNone/>
            </a:pPr>
            <a:r>
              <a:rPr lang="ar-sa" sz="3600" b="1" dirty="0" smtClean="0"/>
              <a:t>شريحة بها عنوان الموضوع واسمك</a:t>
            </a:r>
          </a:p>
          <a:p>
            <a:pPr marL="0" indent="0" algn="r">
              <a:buNone/>
            </a:pPr>
            <a:r>
              <a:rPr lang="ar-sa" sz="3600" b="1" dirty="0" smtClean="0"/>
              <a:t>شزيحة بها نص مع صورة</a:t>
            </a:r>
            <a:endParaRPr lang="en-US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3405" y="-1632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 smtClean="0">
                <a:solidFill>
                  <a:srgbClr val="984807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نشاط فردي</a:t>
            </a:r>
            <a:endParaRPr lang="en-US" dirty="0">
              <a:solidFill>
                <a:srgbClr val="984807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501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7200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الجداول والمخططات</a:t>
            </a:r>
            <a:endParaRPr lang="en-US" sz="7200" dirty="0"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981" y="6066414"/>
            <a:ext cx="6400800" cy="1752600"/>
          </a:xfrm>
        </p:spPr>
        <p:txBody>
          <a:bodyPr>
            <a:normAutofit/>
          </a:bodyPr>
          <a:lstStyle/>
          <a:p>
            <a:r>
              <a:rPr lang="ar-sa" sz="2800" b="1" dirty="0" smtClean="0">
                <a:solidFill>
                  <a:srgbClr val="984807"/>
                </a:solidFill>
              </a:rPr>
              <a:t>اعداد الاستاذة/ منـــــار الوهيبي</a:t>
            </a:r>
            <a:endParaRPr lang="en-US" sz="2800" b="1" dirty="0">
              <a:solidFill>
                <a:srgbClr val="9848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9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984807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ماذا اتعلم!!</a:t>
            </a:r>
            <a:endParaRPr lang="en-US" dirty="0">
              <a:solidFill>
                <a:srgbClr val="984807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b="1" dirty="0" smtClean="0"/>
              <a:t>ادراج جدول وتنسيقه</a:t>
            </a:r>
          </a:p>
          <a:p>
            <a:pPr algn="r"/>
            <a:r>
              <a:rPr lang="ar-sa" sz="4000" b="1" dirty="0" smtClean="0"/>
              <a:t>ادراج مخطط</a:t>
            </a:r>
          </a:p>
          <a:p>
            <a:pPr algn="r"/>
            <a:r>
              <a:rPr lang="ar-sa" sz="4000" b="1" dirty="0" smtClean="0"/>
              <a:t>تطبيق نسق</a:t>
            </a:r>
          </a:p>
          <a:p>
            <a:pPr algn="r"/>
            <a:r>
              <a:rPr lang="ar-sa" sz="4000" b="1" dirty="0" smtClean="0"/>
              <a:t>طباعة النشرات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41172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67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نشاط جماعي</vt:lpstr>
      <vt:lpstr>PowerPoint Presentation</vt:lpstr>
      <vt:lpstr>الجداول والمخططات</vt:lpstr>
      <vt:lpstr>ماذا اتعلم!!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نشاط جماعي</dc:title>
  <dc:creator>Maram Dawood</dc:creator>
  <cp:lastModifiedBy>Maram Dawood</cp:lastModifiedBy>
  <cp:revision>1</cp:revision>
  <dcterms:created xsi:type="dcterms:W3CDTF">2015-05-10T13:54:58Z</dcterms:created>
  <dcterms:modified xsi:type="dcterms:W3CDTF">2015-05-10T14:05:15Z</dcterms:modified>
</cp:coreProperties>
</file>