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6591C0-618A-9B4C-AD46-58AA7CF36BF1}" type="doc">
      <dgm:prSet loTypeId="urn:microsoft.com/office/officeart/2005/8/layout/hProcess7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CC436E-4252-964A-9153-58B5FB4D1EE8}">
      <dgm:prSet phldrT="[Text]" custT="1"/>
      <dgm:spPr/>
      <dgm:t>
        <a:bodyPr/>
        <a:lstStyle/>
        <a:p>
          <a:r>
            <a:rPr lang="ar-SA" sz="2000" b="1" dirty="0" smtClean="0"/>
            <a:t>قائمة ابدأ</a:t>
          </a:r>
          <a:endParaRPr lang="en-US" sz="2000" b="1" dirty="0"/>
        </a:p>
      </dgm:t>
    </dgm:pt>
    <dgm:pt modelId="{06414E9A-268B-5D4F-8CFE-9CF2FF626103}" type="parTrans" cxnId="{6F5A20BB-0476-B24D-8736-FC2F9BC532D1}">
      <dgm:prSet/>
      <dgm:spPr/>
      <dgm:t>
        <a:bodyPr/>
        <a:lstStyle/>
        <a:p>
          <a:endParaRPr lang="en-US"/>
        </a:p>
      </dgm:t>
    </dgm:pt>
    <dgm:pt modelId="{AFC1026B-EE89-1443-A1AF-87166D9E0573}" type="sibTrans" cxnId="{6F5A20BB-0476-B24D-8736-FC2F9BC532D1}">
      <dgm:prSet/>
      <dgm:spPr/>
      <dgm:t>
        <a:bodyPr/>
        <a:lstStyle/>
        <a:p>
          <a:endParaRPr lang="en-US"/>
        </a:p>
      </dgm:t>
    </dgm:pt>
    <dgm:pt modelId="{72512839-4BF8-5C41-9533-E68FD799233D}">
      <dgm:prSet phldrT="[Text]" custT="1"/>
      <dgm:spPr/>
      <dgm:t>
        <a:bodyPr/>
        <a:lstStyle/>
        <a:p>
          <a:r>
            <a:rPr lang="en-US" sz="4400" b="1" dirty="0" smtClean="0">
              <a:solidFill>
                <a:srgbClr val="008000"/>
              </a:solidFill>
            </a:rPr>
            <a:t>Start</a:t>
          </a:r>
          <a:endParaRPr lang="en-US" sz="4400" b="1" dirty="0">
            <a:solidFill>
              <a:srgbClr val="008000"/>
            </a:solidFill>
          </a:endParaRPr>
        </a:p>
      </dgm:t>
    </dgm:pt>
    <dgm:pt modelId="{F37F9696-DA7B-3549-AB12-0B0CF46E569E}" type="parTrans" cxnId="{08564209-EAF5-2E45-8DAD-1F2DF36AAB7F}">
      <dgm:prSet/>
      <dgm:spPr/>
      <dgm:t>
        <a:bodyPr/>
        <a:lstStyle/>
        <a:p>
          <a:endParaRPr lang="en-US"/>
        </a:p>
      </dgm:t>
    </dgm:pt>
    <dgm:pt modelId="{D8E2982A-01CE-EE43-BADD-10B868C702FB}" type="sibTrans" cxnId="{08564209-EAF5-2E45-8DAD-1F2DF36AAB7F}">
      <dgm:prSet/>
      <dgm:spPr/>
      <dgm:t>
        <a:bodyPr/>
        <a:lstStyle/>
        <a:p>
          <a:endParaRPr lang="en-US"/>
        </a:p>
      </dgm:t>
    </dgm:pt>
    <dgm:pt modelId="{1B659400-D6F1-3845-95CE-42AA834354E4}">
      <dgm:prSet phldrT="[Text]" custT="1"/>
      <dgm:spPr/>
      <dgm:t>
        <a:bodyPr/>
        <a:lstStyle/>
        <a:p>
          <a:r>
            <a:rPr lang="en-US" sz="4000" b="1" dirty="0" smtClean="0">
              <a:solidFill>
                <a:srgbClr val="008000"/>
              </a:solidFill>
            </a:rPr>
            <a:t>Microsoft Excel 2010</a:t>
          </a:r>
          <a:endParaRPr lang="en-US" sz="4000" b="1" dirty="0">
            <a:solidFill>
              <a:srgbClr val="008000"/>
            </a:solidFill>
          </a:endParaRPr>
        </a:p>
      </dgm:t>
    </dgm:pt>
    <dgm:pt modelId="{BF87D7F4-00D5-B144-A73C-777A6F3E9733}" type="parTrans" cxnId="{F81259F0-F8BD-954B-BFC5-516633D20CCD}">
      <dgm:prSet/>
      <dgm:spPr/>
      <dgm:t>
        <a:bodyPr/>
        <a:lstStyle/>
        <a:p>
          <a:endParaRPr lang="en-US"/>
        </a:p>
      </dgm:t>
    </dgm:pt>
    <dgm:pt modelId="{2681EBEF-11A1-F147-ADA0-BEF67E8196D1}" type="sibTrans" cxnId="{F81259F0-F8BD-954B-BFC5-516633D20CCD}">
      <dgm:prSet/>
      <dgm:spPr/>
      <dgm:t>
        <a:bodyPr/>
        <a:lstStyle/>
        <a:p>
          <a:endParaRPr lang="en-US"/>
        </a:p>
      </dgm:t>
    </dgm:pt>
    <dgm:pt modelId="{894503CC-35BC-B54C-B22F-5703DDB3B253}">
      <dgm:prSet phldrT="[Text]" custT="1"/>
      <dgm:spPr/>
      <dgm:t>
        <a:bodyPr/>
        <a:lstStyle/>
        <a:p>
          <a:r>
            <a:rPr lang="ar-SA" sz="2000" b="1" dirty="0" smtClean="0"/>
            <a:t>كافة البرامج</a:t>
          </a:r>
          <a:endParaRPr lang="en-US" sz="2000" b="1" dirty="0"/>
        </a:p>
      </dgm:t>
    </dgm:pt>
    <dgm:pt modelId="{D4202571-F84A-F542-88FD-1EE567D5D05D}" type="parTrans" cxnId="{61EB0B8C-C36D-B641-99F2-0B49A292FFA2}">
      <dgm:prSet/>
      <dgm:spPr/>
      <dgm:t>
        <a:bodyPr/>
        <a:lstStyle/>
        <a:p>
          <a:endParaRPr lang="en-US"/>
        </a:p>
      </dgm:t>
    </dgm:pt>
    <dgm:pt modelId="{1AB7FC7B-DEB5-F049-9DF0-D89AEAE33ABE}" type="sibTrans" cxnId="{61EB0B8C-C36D-B641-99F2-0B49A292FFA2}">
      <dgm:prSet/>
      <dgm:spPr/>
      <dgm:t>
        <a:bodyPr/>
        <a:lstStyle/>
        <a:p>
          <a:endParaRPr lang="en-US"/>
        </a:p>
      </dgm:t>
    </dgm:pt>
    <dgm:pt modelId="{91C5AFD6-320C-5F44-9BD5-D59075AD3357}">
      <dgm:prSet phldrT="[Text]" custT="1"/>
      <dgm:spPr/>
      <dgm:t>
        <a:bodyPr/>
        <a:lstStyle/>
        <a:p>
          <a:r>
            <a:rPr lang="en-US" sz="2800" b="1" dirty="0" smtClean="0">
              <a:solidFill>
                <a:srgbClr val="008000"/>
              </a:solidFill>
            </a:rPr>
            <a:t>All Programs</a:t>
          </a:r>
          <a:endParaRPr lang="en-US" sz="2800" b="1" dirty="0">
            <a:solidFill>
              <a:srgbClr val="008000"/>
            </a:solidFill>
          </a:endParaRPr>
        </a:p>
      </dgm:t>
    </dgm:pt>
    <dgm:pt modelId="{6660B5DD-3E47-FA45-BE1B-FCC1CEEF8BE8}" type="parTrans" cxnId="{09191CA4-6F45-B44F-B7F8-25F7D12C5B83}">
      <dgm:prSet/>
      <dgm:spPr/>
      <dgm:t>
        <a:bodyPr/>
        <a:lstStyle/>
        <a:p>
          <a:endParaRPr lang="en-US"/>
        </a:p>
      </dgm:t>
    </dgm:pt>
    <dgm:pt modelId="{2600C3A4-30AD-9949-B78B-4E8F53C4BB57}" type="sibTrans" cxnId="{09191CA4-6F45-B44F-B7F8-25F7D12C5B83}">
      <dgm:prSet/>
      <dgm:spPr/>
      <dgm:t>
        <a:bodyPr/>
        <a:lstStyle/>
        <a:p>
          <a:endParaRPr lang="en-US"/>
        </a:p>
      </dgm:t>
    </dgm:pt>
    <dgm:pt modelId="{FD6E4345-90DB-6949-9075-9E08889845C2}" type="pres">
      <dgm:prSet presAssocID="{426591C0-618A-9B4C-AD46-58AA7CF36BF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A630BF-28B7-544F-A69E-E67AB51B2634}" type="pres">
      <dgm:prSet presAssocID="{61CC436E-4252-964A-9153-58B5FB4D1EE8}" presName="compositeNode" presStyleCnt="0">
        <dgm:presLayoutVars>
          <dgm:bulletEnabled val="1"/>
        </dgm:presLayoutVars>
      </dgm:prSet>
      <dgm:spPr/>
    </dgm:pt>
    <dgm:pt modelId="{EB215AFE-EB23-0044-B3AD-1DE34C0D2742}" type="pres">
      <dgm:prSet presAssocID="{61CC436E-4252-964A-9153-58B5FB4D1EE8}" presName="bgRect" presStyleLbl="node1" presStyleIdx="0" presStyleCnt="3" custScaleX="85713" custScaleY="126445" custLinFactNeighborX="-17087" custLinFactNeighborY="-13"/>
      <dgm:spPr/>
      <dgm:t>
        <a:bodyPr/>
        <a:lstStyle/>
        <a:p>
          <a:endParaRPr lang="en-US"/>
        </a:p>
      </dgm:t>
    </dgm:pt>
    <dgm:pt modelId="{0DA495B7-65D4-B540-9B18-6DE6664F2440}" type="pres">
      <dgm:prSet presAssocID="{61CC436E-4252-964A-9153-58B5FB4D1EE8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D2011D-92DE-1A44-94E3-645453F3FA03}" type="pres">
      <dgm:prSet presAssocID="{61CC436E-4252-964A-9153-58B5FB4D1EE8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7FC18B-FF08-2649-8BEF-007B1455C6CE}" type="pres">
      <dgm:prSet presAssocID="{AFC1026B-EE89-1443-A1AF-87166D9E0573}" presName="hSp" presStyleCnt="0"/>
      <dgm:spPr/>
    </dgm:pt>
    <dgm:pt modelId="{7FB719D7-C3F9-FC40-B750-B864402D4D5B}" type="pres">
      <dgm:prSet presAssocID="{AFC1026B-EE89-1443-A1AF-87166D9E0573}" presName="vProcSp" presStyleCnt="0"/>
      <dgm:spPr/>
    </dgm:pt>
    <dgm:pt modelId="{5D20CDE2-FF59-E243-A930-A85897FFA90A}" type="pres">
      <dgm:prSet presAssocID="{AFC1026B-EE89-1443-A1AF-87166D9E0573}" presName="vSp1" presStyleCnt="0"/>
      <dgm:spPr/>
    </dgm:pt>
    <dgm:pt modelId="{C5F71006-C043-D349-B98E-60BA213D614B}" type="pres">
      <dgm:prSet presAssocID="{AFC1026B-EE89-1443-A1AF-87166D9E0573}" presName="simulatedConn" presStyleLbl="solidFgAcc1" presStyleIdx="0" presStyleCnt="2"/>
      <dgm:spPr/>
    </dgm:pt>
    <dgm:pt modelId="{F9F8DC08-B2A8-5B47-867F-5324F3AF8240}" type="pres">
      <dgm:prSet presAssocID="{AFC1026B-EE89-1443-A1AF-87166D9E0573}" presName="vSp2" presStyleCnt="0"/>
      <dgm:spPr/>
    </dgm:pt>
    <dgm:pt modelId="{C9789C78-0A20-804E-A0F8-EB7E81D6F776}" type="pres">
      <dgm:prSet presAssocID="{AFC1026B-EE89-1443-A1AF-87166D9E0573}" presName="sibTrans" presStyleCnt="0"/>
      <dgm:spPr/>
    </dgm:pt>
    <dgm:pt modelId="{64AC44A9-F03B-B242-90E1-BCE198FB8233}" type="pres">
      <dgm:prSet presAssocID="{1B659400-D6F1-3845-95CE-42AA834354E4}" presName="compositeNode" presStyleCnt="0">
        <dgm:presLayoutVars>
          <dgm:bulletEnabled val="1"/>
        </dgm:presLayoutVars>
      </dgm:prSet>
      <dgm:spPr/>
    </dgm:pt>
    <dgm:pt modelId="{00DF2198-4B8B-5947-8B73-500271ED7173}" type="pres">
      <dgm:prSet presAssocID="{1B659400-D6F1-3845-95CE-42AA834354E4}" presName="bgRect" presStyleLbl="node1" presStyleIdx="1" presStyleCnt="3" custScaleY="129608" custLinFactX="14174" custLinFactNeighborX="100000" custLinFactNeighborY="513"/>
      <dgm:spPr/>
      <dgm:t>
        <a:bodyPr/>
        <a:lstStyle/>
        <a:p>
          <a:endParaRPr lang="en-US"/>
        </a:p>
      </dgm:t>
    </dgm:pt>
    <dgm:pt modelId="{B85B350B-8689-2642-8BAD-88294A60E5F7}" type="pres">
      <dgm:prSet presAssocID="{1B659400-D6F1-3845-95CE-42AA834354E4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CF0477-2B45-F74B-9942-E976ED2BB85B}" type="pres">
      <dgm:prSet presAssocID="{2681EBEF-11A1-F147-ADA0-BEF67E8196D1}" presName="hSp" presStyleCnt="0"/>
      <dgm:spPr/>
    </dgm:pt>
    <dgm:pt modelId="{77A8AAD5-4819-C747-9B86-01E630234EA2}" type="pres">
      <dgm:prSet presAssocID="{2681EBEF-11A1-F147-ADA0-BEF67E8196D1}" presName="vProcSp" presStyleCnt="0"/>
      <dgm:spPr/>
    </dgm:pt>
    <dgm:pt modelId="{EA49B789-4616-7D4E-93B6-E8F11081F9C0}" type="pres">
      <dgm:prSet presAssocID="{2681EBEF-11A1-F147-ADA0-BEF67E8196D1}" presName="vSp1" presStyleCnt="0"/>
      <dgm:spPr/>
    </dgm:pt>
    <dgm:pt modelId="{712B7033-A916-2D47-875A-D966290066AB}" type="pres">
      <dgm:prSet presAssocID="{2681EBEF-11A1-F147-ADA0-BEF67E8196D1}" presName="simulatedConn" presStyleLbl="solidFgAcc1" presStyleIdx="1" presStyleCnt="2"/>
      <dgm:spPr/>
    </dgm:pt>
    <dgm:pt modelId="{728673F8-53BB-124F-AC4A-1EBB57BA46EA}" type="pres">
      <dgm:prSet presAssocID="{2681EBEF-11A1-F147-ADA0-BEF67E8196D1}" presName="vSp2" presStyleCnt="0"/>
      <dgm:spPr/>
    </dgm:pt>
    <dgm:pt modelId="{4285CAAC-167A-CF48-8827-F49833441B26}" type="pres">
      <dgm:prSet presAssocID="{2681EBEF-11A1-F147-ADA0-BEF67E8196D1}" presName="sibTrans" presStyleCnt="0"/>
      <dgm:spPr/>
    </dgm:pt>
    <dgm:pt modelId="{C9848FB2-DE8D-C04B-9291-BA61D0324BBF}" type="pres">
      <dgm:prSet presAssocID="{894503CC-35BC-B54C-B22F-5703DDB3B253}" presName="compositeNode" presStyleCnt="0">
        <dgm:presLayoutVars>
          <dgm:bulletEnabled val="1"/>
        </dgm:presLayoutVars>
      </dgm:prSet>
      <dgm:spPr/>
    </dgm:pt>
    <dgm:pt modelId="{F61D8E3F-537A-CE46-8E40-F78967C0FC6C}" type="pres">
      <dgm:prSet presAssocID="{894503CC-35BC-B54C-B22F-5703DDB3B253}" presName="bgRect" presStyleLbl="node1" presStyleIdx="2" presStyleCnt="3" custScaleX="110653" custScaleY="128527" custLinFactX="-3460" custLinFactNeighborX="-100000"/>
      <dgm:spPr/>
      <dgm:t>
        <a:bodyPr/>
        <a:lstStyle/>
        <a:p>
          <a:endParaRPr lang="en-US"/>
        </a:p>
      </dgm:t>
    </dgm:pt>
    <dgm:pt modelId="{9D14BC00-9606-7348-9EFB-DF7CAD419E99}" type="pres">
      <dgm:prSet presAssocID="{894503CC-35BC-B54C-B22F-5703DDB3B253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DD1AA3-96F9-9941-99F5-B1B39F3E476B}" type="pres">
      <dgm:prSet presAssocID="{894503CC-35BC-B54C-B22F-5703DDB3B253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BA2166-1E5E-DE48-B1BF-4CE8A3750D05}" type="presOf" srcId="{61CC436E-4252-964A-9153-58B5FB4D1EE8}" destId="{0DA495B7-65D4-B540-9B18-6DE6664F2440}" srcOrd="1" destOrd="0" presId="urn:microsoft.com/office/officeart/2005/8/layout/hProcess7"/>
    <dgm:cxn modelId="{9436BA95-853E-3D47-9758-111A6F812BCD}" type="presOf" srcId="{894503CC-35BC-B54C-B22F-5703DDB3B253}" destId="{9D14BC00-9606-7348-9EFB-DF7CAD419E99}" srcOrd="1" destOrd="0" presId="urn:microsoft.com/office/officeart/2005/8/layout/hProcess7"/>
    <dgm:cxn modelId="{82495184-8901-7B46-91C9-EB6692DB4656}" type="presOf" srcId="{1B659400-D6F1-3845-95CE-42AA834354E4}" destId="{00DF2198-4B8B-5947-8B73-500271ED7173}" srcOrd="0" destOrd="0" presId="urn:microsoft.com/office/officeart/2005/8/layout/hProcess7"/>
    <dgm:cxn modelId="{644993DB-E67E-744A-B458-52DEAA0A4419}" type="presOf" srcId="{61CC436E-4252-964A-9153-58B5FB4D1EE8}" destId="{EB215AFE-EB23-0044-B3AD-1DE34C0D2742}" srcOrd="0" destOrd="0" presId="urn:microsoft.com/office/officeart/2005/8/layout/hProcess7"/>
    <dgm:cxn modelId="{D17CD2DD-2574-704E-8076-3E22455588C5}" type="presOf" srcId="{894503CC-35BC-B54C-B22F-5703DDB3B253}" destId="{F61D8E3F-537A-CE46-8E40-F78967C0FC6C}" srcOrd="0" destOrd="0" presId="urn:microsoft.com/office/officeart/2005/8/layout/hProcess7"/>
    <dgm:cxn modelId="{FC77C466-A82A-CD4D-9398-85114F2ED3CB}" type="presOf" srcId="{91C5AFD6-320C-5F44-9BD5-D59075AD3357}" destId="{2EDD1AA3-96F9-9941-99F5-B1B39F3E476B}" srcOrd="0" destOrd="0" presId="urn:microsoft.com/office/officeart/2005/8/layout/hProcess7"/>
    <dgm:cxn modelId="{08564209-EAF5-2E45-8DAD-1F2DF36AAB7F}" srcId="{61CC436E-4252-964A-9153-58B5FB4D1EE8}" destId="{72512839-4BF8-5C41-9533-E68FD799233D}" srcOrd="0" destOrd="0" parTransId="{F37F9696-DA7B-3549-AB12-0B0CF46E569E}" sibTransId="{D8E2982A-01CE-EE43-BADD-10B868C702FB}"/>
    <dgm:cxn modelId="{07EA8487-5448-2A48-AE22-405E03A07FB9}" type="presOf" srcId="{426591C0-618A-9B4C-AD46-58AA7CF36BF1}" destId="{FD6E4345-90DB-6949-9075-9E08889845C2}" srcOrd="0" destOrd="0" presId="urn:microsoft.com/office/officeart/2005/8/layout/hProcess7"/>
    <dgm:cxn modelId="{61EB0B8C-C36D-B641-99F2-0B49A292FFA2}" srcId="{426591C0-618A-9B4C-AD46-58AA7CF36BF1}" destId="{894503CC-35BC-B54C-B22F-5703DDB3B253}" srcOrd="2" destOrd="0" parTransId="{D4202571-F84A-F542-88FD-1EE567D5D05D}" sibTransId="{1AB7FC7B-DEB5-F049-9DF0-D89AEAE33ABE}"/>
    <dgm:cxn modelId="{F81259F0-F8BD-954B-BFC5-516633D20CCD}" srcId="{426591C0-618A-9B4C-AD46-58AA7CF36BF1}" destId="{1B659400-D6F1-3845-95CE-42AA834354E4}" srcOrd="1" destOrd="0" parTransId="{BF87D7F4-00D5-B144-A73C-777A6F3E9733}" sibTransId="{2681EBEF-11A1-F147-ADA0-BEF67E8196D1}"/>
    <dgm:cxn modelId="{09191CA4-6F45-B44F-B7F8-25F7D12C5B83}" srcId="{894503CC-35BC-B54C-B22F-5703DDB3B253}" destId="{91C5AFD6-320C-5F44-9BD5-D59075AD3357}" srcOrd="0" destOrd="0" parTransId="{6660B5DD-3E47-FA45-BE1B-FCC1CEEF8BE8}" sibTransId="{2600C3A4-30AD-9949-B78B-4E8F53C4BB57}"/>
    <dgm:cxn modelId="{1694B569-016C-6843-BE84-3585AA1E1250}" type="presOf" srcId="{72512839-4BF8-5C41-9533-E68FD799233D}" destId="{65D2011D-92DE-1A44-94E3-645453F3FA03}" srcOrd="0" destOrd="0" presId="urn:microsoft.com/office/officeart/2005/8/layout/hProcess7"/>
    <dgm:cxn modelId="{68B15F9D-0B83-6C4D-97C7-2FA1E9BA3E63}" type="presOf" srcId="{1B659400-D6F1-3845-95CE-42AA834354E4}" destId="{B85B350B-8689-2642-8BAD-88294A60E5F7}" srcOrd="1" destOrd="0" presId="urn:microsoft.com/office/officeart/2005/8/layout/hProcess7"/>
    <dgm:cxn modelId="{6F5A20BB-0476-B24D-8736-FC2F9BC532D1}" srcId="{426591C0-618A-9B4C-AD46-58AA7CF36BF1}" destId="{61CC436E-4252-964A-9153-58B5FB4D1EE8}" srcOrd="0" destOrd="0" parTransId="{06414E9A-268B-5D4F-8CFE-9CF2FF626103}" sibTransId="{AFC1026B-EE89-1443-A1AF-87166D9E0573}"/>
    <dgm:cxn modelId="{393637B0-0AE9-7B4A-8B2B-E8542EC6A509}" type="presParOf" srcId="{FD6E4345-90DB-6949-9075-9E08889845C2}" destId="{31A630BF-28B7-544F-A69E-E67AB51B2634}" srcOrd="0" destOrd="0" presId="urn:microsoft.com/office/officeart/2005/8/layout/hProcess7"/>
    <dgm:cxn modelId="{D70AFEBA-0B88-2C4B-ABA7-D772F115EBF8}" type="presParOf" srcId="{31A630BF-28B7-544F-A69E-E67AB51B2634}" destId="{EB215AFE-EB23-0044-B3AD-1DE34C0D2742}" srcOrd="0" destOrd="0" presId="urn:microsoft.com/office/officeart/2005/8/layout/hProcess7"/>
    <dgm:cxn modelId="{1B5E7EDA-82CC-9245-BA5C-84E6690EF0D9}" type="presParOf" srcId="{31A630BF-28B7-544F-A69E-E67AB51B2634}" destId="{0DA495B7-65D4-B540-9B18-6DE6664F2440}" srcOrd="1" destOrd="0" presId="urn:microsoft.com/office/officeart/2005/8/layout/hProcess7"/>
    <dgm:cxn modelId="{A5BC10FC-74FC-8643-B68D-9648B0064A9D}" type="presParOf" srcId="{31A630BF-28B7-544F-A69E-E67AB51B2634}" destId="{65D2011D-92DE-1A44-94E3-645453F3FA03}" srcOrd="2" destOrd="0" presId="urn:microsoft.com/office/officeart/2005/8/layout/hProcess7"/>
    <dgm:cxn modelId="{2A9F2E0C-F731-E44D-9D3E-BAAAD1C2268B}" type="presParOf" srcId="{FD6E4345-90DB-6949-9075-9E08889845C2}" destId="{AE7FC18B-FF08-2649-8BEF-007B1455C6CE}" srcOrd="1" destOrd="0" presId="urn:microsoft.com/office/officeart/2005/8/layout/hProcess7"/>
    <dgm:cxn modelId="{FB2D49B4-89A8-7945-9C74-4DA67AD308C8}" type="presParOf" srcId="{FD6E4345-90DB-6949-9075-9E08889845C2}" destId="{7FB719D7-C3F9-FC40-B750-B864402D4D5B}" srcOrd="2" destOrd="0" presId="urn:microsoft.com/office/officeart/2005/8/layout/hProcess7"/>
    <dgm:cxn modelId="{5BEA9F5D-FFD1-9C48-B0A9-639D671F74B7}" type="presParOf" srcId="{7FB719D7-C3F9-FC40-B750-B864402D4D5B}" destId="{5D20CDE2-FF59-E243-A930-A85897FFA90A}" srcOrd="0" destOrd="0" presId="urn:microsoft.com/office/officeart/2005/8/layout/hProcess7"/>
    <dgm:cxn modelId="{C7C4C552-D9AB-E44E-852A-77B9E137FC51}" type="presParOf" srcId="{7FB719D7-C3F9-FC40-B750-B864402D4D5B}" destId="{C5F71006-C043-D349-B98E-60BA213D614B}" srcOrd="1" destOrd="0" presId="urn:microsoft.com/office/officeart/2005/8/layout/hProcess7"/>
    <dgm:cxn modelId="{F4273074-A09A-B245-A688-905108964BB2}" type="presParOf" srcId="{7FB719D7-C3F9-FC40-B750-B864402D4D5B}" destId="{F9F8DC08-B2A8-5B47-867F-5324F3AF8240}" srcOrd="2" destOrd="0" presId="urn:microsoft.com/office/officeart/2005/8/layout/hProcess7"/>
    <dgm:cxn modelId="{706495B3-EFA9-A946-8A76-F589E450D260}" type="presParOf" srcId="{FD6E4345-90DB-6949-9075-9E08889845C2}" destId="{C9789C78-0A20-804E-A0F8-EB7E81D6F776}" srcOrd="3" destOrd="0" presId="urn:microsoft.com/office/officeart/2005/8/layout/hProcess7"/>
    <dgm:cxn modelId="{28D81D24-F2C1-F748-9101-BBB7C52224F9}" type="presParOf" srcId="{FD6E4345-90DB-6949-9075-9E08889845C2}" destId="{64AC44A9-F03B-B242-90E1-BCE198FB8233}" srcOrd="4" destOrd="0" presId="urn:microsoft.com/office/officeart/2005/8/layout/hProcess7"/>
    <dgm:cxn modelId="{3DD76CFF-CE8A-EC46-A4BA-6359EC2B8416}" type="presParOf" srcId="{64AC44A9-F03B-B242-90E1-BCE198FB8233}" destId="{00DF2198-4B8B-5947-8B73-500271ED7173}" srcOrd="0" destOrd="0" presId="urn:microsoft.com/office/officeart/2005/8/layout/hProcess7"/>
    <dgm:cxn modelId="{5BB1FD60-BAED-C344-8648-BB702AC68833}" type="presParOf" srcId="{64AC44A9-F03B-B242-90E1-BCE198FB8233}" destId="{B85B350B-8689-2642-8BAD-88294A60E5F7}" srcOrd="1" destOrd="0" presId="urn:microsoft.com/office/officeart/2005/8/layout/hProcess7"/>
    <dgm:cxn modelId="{3EDDB40A-0320-4749-BCF3-CDD7E19DA1E7}" type="presParOf" srcId="{FD6E4345-90DB-6949-9075-9E08889845C2}" destId="{BBCF0477-2B45-F74B-9942-E976ED2BB85B}" srcOrd="5" destOrd="0" presId="urn:microsoft.com/office/officeart/2005/8/layout/hProcess7"/>
    <dgm:cxn modelId="{8357CE47-0380-C741-BA83-C391CA454CBB}" type="presParOf" srcId="{FD6E4345-90DB-6949-9075-9E08889845C2}" destId="{77A8AAD5-4819-C747-9B86-01E630234EA2}" srcOrd="6" destOrd="0" presId="urn:microsoft.com/office/officeart/2005/8/layout/hProcess7"/>
    <dgm:cxn modelId="{8833D7CC-5180-6342-8BE2-8D249D3F1FEB}" type="presParOf" srcId="{77A8AAD5-4819-C747-9B86-01E630234EA2}" destId="{EA49B789-4616-7D4E-93B6-E8F11081F9C0}" srcOrd="0" destOrd="0" presId="urn:microsoft.com/office/officeart/2005/8/layout/hProcess7"/>
    <dgm:cxn modelId="{50CE3F49-17C7-8640-8B7C-48F903517C02}" type="presParOf" srcId="{77A8AAD5-4819-C747-9B86-01E630234EA2}" destId="{712B7033-A916-2D47-875A-D966290066AB}" srcOrd="1" destOrd="0" presId="urn:microsoft.com/office/officeart/2005/8/layout/hProcess7"/>
    <dgm:cxn modelId="{8D51E06B-2BDC-D34D-827A-0F797D661B29}" type="presParOf" srcId="{77A8AAD5-4819-C747-9B86-01E630234EA2}" destId="{728673F8-53BB-124F-AC4A-1EBB57BA46EA}" srcOrd="2" destOrd="0" presId="urn:microsoft.com/office/officeart/2005/8/layout/hProcess7"/>
    <dgm:cxn modelId="{C8095E5B-2C2C-324A-86BF-47012B5FAB53}" type="presParOf" srcId="{FD6E4345-90DB-6949-9075-9E08889845C2}" destId="{4285CAAC-167A-CF48-8827-F49833441B26}" srcOrd="7" destOrd="0" presId="urn:microsoft.com/office/officeart/2005/8/layout/hProcess7"/>
    <dgm:cxn modelId="{FCC7C3A1-B1C7-4C44-A318-7939EFD083F4}" type="presParOf" srcId="{FD6E4345-90DB-6949-9075-9E08889845C2}" destId="{C9848FB2-DE8D-C04B-9291-BA61D0324BBF}" srcOrd="8" destOrd="0" presId="urn:microsoft.com/office/officeart/2005/8/layout/hProcess7"/>
    <dgm:cxn modelId="{5DA1ECD2-5518-E042-ABA7-41E500084D46}" type="presParOf" srcId="{C9848FB2-DE8D-C04B-9291-BA61D0324BBF}" destId="{F61D8E3F-537A-CE46-8E40-F78967C0FC6C}" srcOrd="0" destOrd="0" presId="urn:microsoft.com/office/officeart/2005/8/layout/hProcess7"/>
    <dgm:cxn modelId="{179B184A-53F1-3B49-91D2-697DEA7C2DF0}" type="presParOf" srcId="{C9848FB2-DE8D-C04B-9291-BA61D0324BBF}" destId="{9D14BC00-9606-7348-9EFB-DF7CAD419E99}" srcOrd="1" destOrd="0" presId="urn:microsoft.com/office/officeart/2005/8/layout/hProcess7"/>
    <dgm:cxn modelId="{8AA8884E-B096-8C43-A6BD-615D05A8E08C}" type="presParOf" srcId="{C9848FB2-DE8D-C04B-9291-BA61D0324BBF}" destId="{2EDD1AA3-96F9-9941-99F5-B1B39F3E476B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9175E6-FB45-DE4F-8A33-8DB64823023B}" type="doc">
      <dgm:prSet loTypeId="urn:microsoft.com/office/officeart/2009/layout/CircleArrow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9DD177-095A-0143-8109-724FCE5C4712}">
      <dgm:prSet phldrT="[Text]" custT="1"/>
      <dgm:spPr/>
      <dgm:t>
        <a:bodyPr/>
        <a:lstStyle/>
        <a:p>
          <a:r>
            <a:rPr lang="en-US" sz="3600" b="1" dirty="0" smtClean="0"/>
            <a:t>File</a:t>
          </a:r>
          <a:r>
            <a:rPr lang="ar-SA" sz="3600" b="1" dirty="0" smtClean="0"/>
            <a:t> ملف</a:t>
          </a:r>
          <a:endParaRPr lang="en-US" sz="3200" b="1" dirty="0"/>
        </a:p>
      </dgm:t>
    </dgm:pt>
    <dgm:pt modelId="{DFC5E114-3742-F24A-8375-245E1A60A50D}" type="parTrans" cxnId="{2E09EB58-22A8-1A4E-A149-7DC0EA48CC27}">
      <dgm:prSet/>
      <dgm:spPr/>
      <dgm:t>
        <a:bodyPr/>
        <a:lstStyle/>
        <a:p>
          <a:endParaRPr lang="en-US"/>
        </a:p>
      </dgm:t>
    </dgm:pt>
    <dgm:pt modelId="{636F4A78-6760-864B-82D8-3327ABA9874D}" type="sibTrans" cxnId="{2E09EB58-22A8-1A4E-A149-7DC0EA48CC27}">
      <dgm:prSet/>
      <dgm:spPr/>
      <dgm:t>
        <a:bodyPr/>
        <a:lstStyle/>
        <a:p>
          <a:endParaRPr lang="en-US"/>
        </a:p>
      </dgm:t>
    </dgm:pt>
    <dgm:pt modelId="{07E016FE-C1E2-BE4F-9F0F-08C7CC87A666}">
      <dgm:prSet phldrT="[Text]" custT="1"/>
      <dgm:spPr/>
      <dgm:t>
        <a:bodyPr/>
        <a:lstStyle/>
        <a:p>
          <a:r>
            <a:rPr lang="en-US" sz="2400" b="1" dirty="0" smtClean="0"/>
            <a:t>Open</a:t>
          </a:r>
          <a:r>
            <a:rPr lang="ar-SA" sz="2400" b="1" dirty="0" smtClean="0"/>
            <a:t> فتح</a:t>
          </a:r>
          <a:endParaRPr lang="en-US" sz="2700" b="1" dirty="0"/>
        </a:p>
      </dgm:t>
    </dgm:pt>
    <dgm:pt modelId="{3F91B71B-308F-5048-8E67-926EBB50F29D}" type="parTrans" cxnId="{0B4C5D3A-4CF7-1E43-981B-A5703EF54C70}">
      <dgm:prSet/>
      <dgm:spPr/>
      <dgm:t>
        <a:bodyPr/>
        <a:lstStyle/>
        <a:p>
          <a:endParaRPr lang="en-US"/>
        </a:p>
      </dgm:t>
    </dgm:pt>
    <dgm:pt modelId="{BBFA6EBF-7F85-B042-A669-CB638A027D34}" type="sibTrans" cxnId="{0B4C5D3A-4CF7-1E43-981B-A5703EF54C70}">
      <dgm:prSet/>
      <dgm:spPr/>
      <dgm:t>
        <a:bodyPr/>
        <a:lstStyle/>
        <a:p>
          <a:endParaRPr lang="en-US"/>
        </a:p>
      </dgm:t>
    </dgm:pt>
    <dgm:pt modelId="{8670787F-A900-444F-ADD6-CA7D668BB452}">
      <dgm:prSet phldrT="[Text]" custT="1"/>
      <dgm:spPr/>
      <dgm:t>
        <a:bodyPr/>
        <a:lstStyle/>
        <a:p>
          <a:r>
            <a:rPr lang="ar-SA" sz="2700" dirty="0" smtClean="0"/>
            <a:t>   </a:t>
          </a:r>
          <a:r>
            <a:rPr lang="en-US" sz="3600" b="1" dirty="0" smtClean="0"/>
            <a:t>D</a:t>
          </a:r>
          <a:endParaRPr lang="en-US" sz="2700" b="1" dirty="0"/>
        </a:p>
      </dgm:t>
    </dgm:pt>
    <dgm:pt modelId="{9C56D8AC-1BB8-F043-85A9-493B759EB5B4}" type="parTrans" cxnId="{D31D7C4C-299C-2C4F-BD27-79A577B98E96}">
      <dgm:prSet/>
      <dgm:spPr/>
      <dgm:t>
        <a:bodyPr/>
        <a:lstStyle/>
        <a:p>
          <a:endParaRPr lang="en-US"/>
        </a:p>
      </dgm:t>
    </dgm:pt>
    <dgm:pt modelId="{D82D54CA-0232-F648-B0B9-D448348CB0A5}" type="sibTrans" cxnId="{D31D7C4C-299C-2C4F-BD27-79A577B98E96}">
      <dgm:prSet/>
      <dgm:spPr/>
      <dgm:t>
        <a:bodyPr/>
        <a:lstStyle/>
        <a:p>
          <a:endParaRPr lang="en-US"/>
        </a:p>
      </dgm:t>
    </dgm:pt>
    <dgm:pt modelId="{19A74A11-CC08-4C48-8D97-71E5D9C9763A}">
      <dgm:prSet custT="1"/>
      <dgm:spPr/>
      <dgm:t>
        <a:bodyPr/>
        <a:lstStyle/>
        <a:p>
          <a:r>
            <a:rPr lang="ar-SA" sz="2400" b="1" dirty="0" smtClean="0"/>
            <a:t>مرفقات الصف الخامس</a:t>
          </a:r>
          <a:endParaRPr lang="en-US" sz="2400" b="1" dirty="0"/>
        </a:p>
      </dgm:t>
    </dgm:pt>
    <dgm:pt modelId="{38EDDFDB-B3F6-D941-9271-9E858E66E213}" type="parTrans" cxnId="{16D4935E-D319-8144-8FF0-F691832416DB}">
      <dgm:prSet/>
      <dgm:spPr/>
      <dgm:t>
        <a:bodyPr/>
        <a:lstStyle/>
        <a:p>
          <a:endParaRPr lang="en-US"/>
        </a:p>
      </dgm:t>
    </dgm:pt>
    <dgm:pt modelId="{0DBF62A9-D7F6-9F48-8DF5-F6F7BA96A3D8}" type="sibTrans" cxnId="{16D4935E-D319-8144-8FF0-F691832416DB}">
      <dgm:prSet/>
      <dgm:spPr/>
      <dgm:t>
        <a:bodyPr/>
        <a:lstStyle/>
        <a:p>
          <a:endParaRPr lang="en-US"/>
        </a:p>
      </dgm:t>
    </dgm:pt>
    <dgm:pt modelId="{03D6DD39-89DD-0847-8552-8F3E955560A0}">
      <dgm:prSet custT="1"/>
      <dgm:spPr/>
      <dgm:t>
        <a:bodyPr/>
        <a:lstStyle/>
        <a:p>
          <a:r>
            <a:rPr lang="ar-SA" sz="2800" b="1" dirty="0" smtClean="0"/>
            <a:t>الجداول الحسابية -</a:t>
          </a:r>
          <a:r>
            <a:rPr lang="en-US" sz="2800" b="1" dirty="0" smtClean="0"/>
            <a:t>museums</a:t>
          </a:r>
          <a:endParaRPr lang="en-US" sz="2800" b="1" dirty="0"/>
        </a:p>
      </dgm:t>
    </dgm:pt>
    <dgm:pt modelId="{CEB7890A-E2FB-3F49-AD68-D09473FCAF7C}" type="parTrans" cxnId="{521E9547-C105-F142-87CF-A43917EEB33D}">
      <dgm:prSet/>
      <dgm:spPr/>
      <dgm:t>
        <a:bodyPr/>
        <a:lstStyle/>
        <a:p>
          <a:endParaRPr lang="en-US"/>
        </a:p>
      </dgm:t>
    </dgm:pt>
    <dgm:pt modelId="{DB09E4CF-262B-1A43-A5CB-9BB6B8A19A08}" type="sibTrans" cxnId="{521E9547-C105-F142-87CF-A43917EEB33D}">
      <dgm:prSet/>
      <dgm:spPr/>
      <dgm:t>
        <a:bodyPr/>
        <a:lstStyle/>
        <a:p>
          <a:endParaRPr lang="en-US"/>
        </a:p>
      </dgm:t>
    </dgm:pt>
    <dgm:pt modelId="{3165A33A-B095-1743-9978-C6844E7F7850}" type="pres">
      <dgm:prSet presAssocID="{F09175E6-FB45-DE4F-8A33-8DB64823023B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pPr rtl="1"/>
          <a:endParaRPr lang="ar-OM"/>
        </a:p>
      </dgm:t>
    </dgm:pt>
    <dgm:pt modelId="{D158FDDE-CDB1-4845-AE55-9FBFA6909B54}" type="pres">
      <dgm:prSet presAssocID="{6A9DD177-095A-0143-8109-724FCE5C4712}" presName="Accent1" presStyleCnt="0"/>
      <dgm:spPr/>
    </dgm:pt>
    <dgm:pt modelId="{0A3F8CDC-4538-054A-8369-EC0BA92DAAEF}" type="pres">
      <dgm:prSet presAssocID="{6A9DD177-095A-0143-8109-724FCE5C4712}" presName="Accent" presStyleLbl="node1" presStyleIdx="0" presStyleCnt="4"/>
      <dgm:spPr/>
    </dgm:pt>
    <dgm:pt modelId="{C1E12A3B-8A44-1643-86E8-5240C55B6DEB}" type="pres">
      <dgm:prSet presAssocID="{6A9DD177-095A-0143-8109-724FCE5C4712}" presName="Parent1" presStyleLbl="revTx" presStyleIdx="0" presStyleCnt="5" custScaleX="15416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A8F2B2-FE68-1D47-A966-E418BCA253C3}" type="pres">
      <dgm:prSet presAssocID="{07E016FE-C1E2-BE4F-9F0F-08C7CC87A666}" presName="Accent2" presStyleCnt="0"/>
      <dgm:spPr/>
    </dgm:pt>
    <dgm:pt modelId="{C94413C4-B22B-F147-BE3B-237EA0FA4063}" type="pres">
      <dgm:prSet presAssocID="{07E016FE-C1E2-BE4F-9F0F-08C7CC87A666}" presName="Accent" presStyleLbl="node1" presStyleIdx="1" presStyleCnt="4"/>
      <dgm:spPr/>
    </dgm:pt>
    <dgm:pt modelId="{152614A3-39DE-B446-8768-C7602D6006B1}" type="pres">
      <dgm:prSet presAssocID="{07E016FE-C1E2-BE4F-9F0F-08C7CC87A666}" presName="Parent2" presStyleLbl="revTx" presStyleIdx="1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ar-OM"/>
        </a:p>
      </dgm:t>
    </dgm:pt>
    <dgm:pt modelId="{3B0AC4E0-FEB2-8446-ADB3-2B1B3FD9666F}" type="pres">
      <dgm:prSet presAssocID="{8670787F-A900-444F-ADD6-CA7D668BB452}" presName="Accent3" presStyleCnt="0"/>
      <dgm:spPr/>
    </dgm:pt>
    <dgm:pt modelId="{FD716573-0585-E94C-8825-DE347D7FE768}" type="pres">
      <dgm:prSet presAssocID="{8670787F-A900-444F-ADD6-CA7D668BB452}" presName="Accent" presStyleLbl="node1" presStyleIdx="2" presStyleCnt="4"/>
      <dgm:spPr/>
    </dgm:pt>
    <dgm:pt modelId="{51B1A238-711B-3244-83CD-743483A6C90F}" type="pres">
      <dgm:prSet presAssocID="{8670787F-A900-444F-ADD6-CA7D668BB452}" presName="Parent3" presStyleLbl="revTx" presStyleIdx="2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DAADEA-9CDC-A545-A1A8-6E01612A0029}" type="pres">
      <dgm:prSet presAssocID="{19A74A11-CC08-4C48-8D97-71E5D9C9763A}" presName="Accent4" presStyleCnt="0"/>
      <dgm:spPr/>
    </dgm:pt>
    <dgm:pt modelId="{BFA3E2DE-A21A-9940-8A20-4855CED4ED1A}" type="pres">
      <dgm:prSet presAssocID="{19A74A11-CC08-4C48-8D97-71E5D9C9763A}" presName="Accent" presStyleLbl="node1" presStyleIdx="3" presStyleCnt="4"/>
      <dgm:spPr/>
    </dgm:pt>
    <dgm:pt modelId="{EC0EF43C-E6F3-1940-8A66-231F3885545A}" type="pres">
      <dgm:prSet presAssocID="{19A74A11-CC08-4C48-8D97-71E5D9C9763A}" presName="Child4" presStyleLbl="revTx" presStyleIdx="3" presStyleCnt="5" custScaleX="225007" custScaleY="114016" custLinFactNeighborX="54055" custLinFactNeighborY="508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7C3BAF-DCF8-974D-87A7-71022228A2B3}" type="pres">
      <dgm:prSet presAssocID="{19A74A11-CC08-4C48-8D97-71E5D9C9763A}" presName="Parent4" presStyleLbl="revTx" presStyleIdx="4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ar-OM"/>
        </a:p>
      </dgm:t>
    </dgm:pt>
  </dgm:ptLst>
  <dgm:cxnLst>
    <dgm:cxn modelId="{0B4C5D3A-4CF7-1E43-981B-A5703EF54C70}" srcId="{F09175E6-FB45-DE4F-8A33-8DB64823023B}" destId="{07E016FE-C1E2-BE4F-9F0F-08C7CC87A666}" srcOrd="1" destOrd="0" parTransId="{3F91B71B-308F-5048-8E67-926EBB50F29D}" sibTransId="{BBFA6EBF-7F85-B042-A669-CB638A027D34}"/>
    <dgm:cxn modelId="{1A14F542-CC84-574B-B53F-68476CAAE895}" type="presOf" srcId="{19A74A11-CC08-4C48-8D97-71E5D9C9763A}" destId="{8D7C3BAF-DCF8-974D-87A7-71022228A2B3}" srcOrd="0" destOrd="0" presId="urn:microsoft.com/office/officeart/2009/layout/CircleArrowProcess"/>
    <dgm:cxn modelId="{521E9547-C105-F142-87CF-A43917EEB33D}" srcId="{19A74A11-CC08-4C48-8D97-71E5D9C9763A}" destId="{03D6DD39-89DD-0847-8552-8F3E955560A0}" srcOrd="0" destOrd="0" parTransId="{CEB7890A-E2FB-3F49-AD68-D09473FCAF7C}" sibTransId="{DB09E4CF-262B-1A43-A5CB-9BB6B8A19A08}"/>
    <dgm:cxn modelId="{B73595BA-E4D4-F648-AC46-0CCC7B921B14}" type="presOf" srcId="{03D6DD39-89DD-0847-8552-8F3E955560A0}" destId="{EC0EF43C-E6F3-1940-8A66-231F3885545A}" srcOrd="0" destOrd="0" presId="urn:microsoft.com/office/officeart/2009/layout/CircleArrowProcess"/>
    <dgm:cxn modelId="{6FCA7A51-3473-CD4A-811F-0884F3C10A2F}" type="presOf" srcId="{8670787F-A900-444F-ADD6-CA7D668BB452}" destId="{51B1A238-711B-3244-83CD-743483A6C90F}" srcOrd="0" destOrd="0" presId="urn:microsoft.com/office/officeart/2009/layout/CircleArrowProcess"/>
    <dgm:cxn modelId="{2E09EB58-22A8-1A4E-A149-7DC0EA48CC27}" srcId="{F09175E6-FB45-DE4F-8A33-8DB64823023B}" destId="{6A9DD177-095A-0143-8109-724FCE5C4712}" srcOrd="0" destOrd="0" parTransId="{DFC5E114-3742-F24A-8375-245E1A60A50D}" sibTransId="{636F4A78-6760-864B-82D8-3327ABA9874D}"/>
    <dgm:cxn modelId="{D31D7C4C-299C-2C4F-BD27-79A577B98E96}" srcId="{F09175E6-FB45-DE4F-8A33-8DB64823023B}" destId="{8670787F-A900-444F-ADD6-CA7D668BB452}" srcOrd="2" destOrd="0" parTransId="{9C56D8AC-1BB8-F043-85A9-493B759EB5B4}" sibTransId="{D82D54CA-0232-F648-B0B9-D448348CB0A5}"/>
    <dgm:cxn modelId="{1775B58D-DC31-2D46-9550-71464228343D}" type="presOf" srcId="{6A9DD177-095A-0143-8109-724FCE5C4712}" destId="{C1E12A3B-8A44-1643-86E8-5240C55B6DEB}" srcOrd="0" destOrd="0" presId="urn:microsoft.com/office/officeart/2009/layout/CircleArrowProcess"/>
    <dgm:cxn modelId="{A9807B76-577D-F840-9A62-0531F4E88990}" type="presOf" srcId="{07E016FE-C1E2-BE4F-9F0F-08C7CC87A666}" destId="{152614A3-39DE-B446-8768-C7602D6006B1}" srcOrd="0" destOrd="0" presId="urn:microsoft.com/office/officeart/2009/layout/CircleArrowProcess"/>
    <dgm:cxn modelId="{41CFF1F6-C21A-9142-B62F-2FB21F38AD63}" type="presOf" srcId="{F09175E6-FB45-DE4F-8A33-8DB64823023B}" destId="{3165A33A-B095-1743-9978-C6844E7F7850}" srcOrd="0" destOrd="0" presId="urn:microsoft.com/office/officeart/2009/layout/CircleArrowProcess"/>
    <dgm:cxn modelId="{16D4935E-D319-8144-8FF0-F691832416DB}" srcId="{F09175E6-FB45-DE4F-8A33-8DB64823023B}" destId="{19A74A11-CC08-4C48-8D97-71E5D9C9763A}" srcOrd="3" destOrd="0" parTransId="{38EDDFDB-B3F6-D941-9271-9E858E66E213}" sibTransId="{0DBF62A9-D7F6-9F48-8DF5-F6F7BA96A3D8}"/>
    <dgm:cxn modelId="{48099BF4-0EFA-4B49-BF62-66FFF1E6F6AA}" type="presParOf" srcId="{3165A33A-B095-1743-9978-C6844E7F7850}" destId="{D158FDDE-CDB1-4845-AE55-9FBFA6909B54}" srcOrd="0" destOrd="0" presId="urn:microsoft.com/office/officeart/2009/layout/CircleArrowProcess"/>
    <dgm:cxn modelId="{A1275680-E378-C142-B280-D6F55E63BB38}" type="presParOf" srcId="{D158FDDE-CDB1-4845-AE55-9FBFA6909B54}" destId="{0A3F8CDC-4538-054A-8369-EC0BA92DAAEF}" srcOrd="0" destOrd="0" presId="urn:microsoft.com/office/officeart/2009/layout/CircleArrowProcess"/>
    <dgm:cxn modelId="{7CEE7B06-95FF-1D49-A984-C3802E45D536}" type="presParOf" srcId="{3165A33A-B095-1743-9978-C6844E7F7850}" destId="{C1E12A3B-8A44-1643-86E8-5240C55B6DEB}" srcOrd="1" destOrd="0" presId="urn:microsoft.com/office/officeart/2009/layout/CircleArrowProcess"/>
    <dgm:cxn modelId="{FD6B090D-365F-1147-BB29-7F401800EA45}" type="presParOf" srcId="{3165A33A-B095-1743-9978-C6844E7F7850}" destId="{2DA8F2B2-FE68-1D47-A966-E418BCA253C3}" srcOrd="2" destOrd="0" presId="urn:microsoft.com/office/officeart/2009/layout/CircleArrowProcess"/>
    <dgm:cxn modelId="{D7EF5377-9C7E-8047-A90A-9F564F363EA2}" type="presParOf" srcId="{2DA8F2B2-FE68-1D47-A966-E418BCA253C3}" destId="{C94413C4-B22B-F147-BE3B-237EA0FA4063}" srcOrd="0" destOrd="0" presId="urn:microsoft.com/office/officeart/2009/layout/CircleArrowProcess"/>
    <dgm:cxn modelId="{3F7A7426-836B-374F-9082-A3398A9F8F93}" type="presParOf" srcId="{3165A33A-B095-1743-9978-C6844E7F7850}" destId="{152614A3-39DE-B446-8768-C7602D6006B1}" srcOrd="3" destOrd="0" presId="urn:microsoft.com/office/officeart/2009/layout/CircleArrowProcess"/>
    <dgm:cxn modelId="{EEF5F4BB-EFB2-4749-815E-C644CC9FD694}" type="presParOf" srcId="{3165A33A-B095-1743-9978-C6844E7F7850}" destId="{3B0AC4E0-FEB2-8446-ADB3-2B1B3FD9666F}" srcOrd="4" destOrd="0" presId="urn:microsoft.com/office/officeart/2009/layout/CircleArrowProcess"/>
    <dgm:cxn modelId="{A0FE7195-C328-B944-8F68-EE9BA9775D07}" type="presParOf" srcId="{3B0AC4E0-FEB2-8446-ADB3-2B1B3FD9666F}" destId="{FD716573-0585-E94C-8825-DE347D7FE768}" srcOrd="0" destOrd="0" presId="urn:microsoft.com/office/officeart/2009/layout/CircleArrowProcess"/>
    <dgm:cxn modelId="{C3FE1D1B-2D1B-C342-BDD4-2FA9EBB1ECB1}" type="presParOf" srcId="{3165A33A-B095-1743-9978-C6844E7F7850}" destId="{51B1A238-711B-3244-83CD-743483A6C90F}" srcOrd="5" destOrd="0" presId="urn:microsoft.com/office/officeart/2009/layout/CircleArrowProcess"/>
    <dgm:cxn modelId="{0B58579B-1C21-F245-97ED-CD8B36480E2B}" type="presParOf" srcId="{3165A33A-B095-1743-9978-C6844E7F7850}" destId="{BDDAADEA-9CDC-A545-A1A8-6E01612A0029}" srcOrd="6" destOrd="0" presId="urn:microsoft.com/office/officeart/2009/layout/CircleArrowProcess"/>
    <dgm:cxn modelId="{F0E20855-7B31-604A-BE33-055B9DC9A970}" type="presParOf" srcId="{BDDAADEA-9CDC-A545-A1A8-6E01612A0029}" destId="{BFA3E2DE-A21A-9940-8A20-4855CED4ED1A}" srcOrd="0" destOrd="0" presId="urn:microsoft.com/office/officeart/2009/layout/CircleArrowProcess"/>
    <dgm:cxn modelId="{8C899CFF-57A2-0C48-A465-74D7066419C6}" type="presParOf" srcId="{3165A33A-B095-1743-9978-C6844E7F7850}" destId="{EC0EF43C-E6F3-1940-8A66-231F3885545A}" srcOrd="7" destOrd="0" presId="urn:microsoft.com/office/officeart/2009/layout/CircleArrowProcess"/>
    <dgm:cxn modelId="{84647D32-BCBE-A44C-8253-C44617A5F7FC}" type="presParOf" srcId="{3165A33A-B095-1743-9978-C6844E7F7850}" destId="{8D7C3BAF-DCF8-974D-87A7-71022228A2B3}" srcOrd="8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9175E6-FB45-DE4F-8A33-8DB64823023B}" type="doc">
      <dgm:prSet loTypeId="urn:microsoft.com/office/officeart/2009/layout/CircleArrow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9DD177-095A-0143-8109-724FCE5C4712}">
      <dgm:prSet phldrT="[Text]" custT="1"/>
      <dgm:spPr/>
      <dgm:t>
        <a:bodyPr/>
        <a:lstStyle/>
        <a:p>
          <a:r>
            <a:rPr lang="en-US" sz="3200" b="1" dirty="0" smtClean="0"/>
            <a:t>File </a:t>
          </a:r>
          <a:r>
            <a:rPr lang="ar-SA" sz="3200" b="1" dirty="0" smtClean="0"/>
            <a:t>ملف</a:t>
          </a:r>
          <a:endParaRPr lang="en-US" sz="2800" b="1" dirty="0"/>
        </a:p>
      </dgm:t>
    </dgm:pt>
    <dgm:pt modelId="{DFC5E114-3742-F24A-8375-245E1A60A50D}" type="parTrans" cxnId="{2E09EB58-22A8-1A4E-A149-7DC0EA48CC27}">
      <dgm:prSet/>
      <dgm:spPr/>
      <dgm:t>
        <a:bodyPr/>
        <a:lstStyle/>
        <a:p>
          <a:endParaRPr lang="en-US"/>
        </a:p>
      </dgm:t>
    </dgm:pt>
    <dgm:pt modelId="{636F4A78-6760-864B-82D8-3327ABA9874D}" type="sibTrans" cxnId="{2E09EB58-22A8-1A4E-A149-7DC0EA48CC27}">
      <dgm:prSet/>
      <dgm:spPr/>
      <dgm:t>
        <a:bodyPr/>
        <a:lstStyle/>
        <a:p>
          <a:endParaRPr lang="en-US"/>
        </a:p>
      </dgm:t>
    </dgm:pt>
    <dgm:pt modelId="{07E016FE-C1E2-BE4F-9F0F-08C7CC87A666}">
      <dgm:prSet phldrT="[Text]" custT="1"/>
      <dgm:spPr/>
      <dgm:t>
        <a:bodyPr/>
        <a:lstStyle/>
        <a:p>
          <a:r>
            <a:rPr lang="en-US" sz="2400" b="1" dirty="0" smtClean="0"/>
            <a:t>Save as</a:t>
          </a:r>
          <a:r>
            <a:rPr lang="ar-SA" sz="2400" b="1" dirty="0" smtClean="0"/>
            <a:t>حفظ باسم </a:t>
          </a:r>
          <a:endParaRPr lang="en-US" sz="2700" b="1" dirty="0"/>
        </a:p>
      </dgm:t>
    </dgm:pt>
    <dgm:pt modelId="{3F91B71B-308F-5048-8E67-926EBB50F29D}" type="parTrans" cxnId="{0B4C5D3A-4CF7-1E43-981B-A5703EF54C70}">
      <dgm:prSet/>
      <dgm:spPr/>
      <dgm:t>
        <a:bodyPr/>
        <a:lstStyle/>
        <a:p>
          <a:endParaRPr lang="en-US"/>
        </a:p>
      </dgm:t>
    </dgm:pt>
    <dgm:pt modelId="{BBFA6EBF-7F85-B042-A669-CB638A027D34}" type="sibTrans" cxnId="{0B4C5D3A-4CF7-1E43-981B-A5703EF54C70}">
      <dgm:prSet/>
      <dgm:spPr/>
      <dgm:t>
        <a:bodyPr/>
        <a:lstStyle/>
        <a:p>
          <a:endParaRPr lang="en-US"/>
        </a:p>
      </dgm:t>
    </dgm:pt>
    <dgm:pt modelId="{8670787F-A900-444F-ADD6-CA7D668BB452}">
      <dgm:prSet phldrT="[Text]" custT="1"/>
      <dgm:spPr/>
      <dgm:t>
        <a:bodyPr/>
        <a:lstStyle/>
        <a:p>
          <a:r>
            <a:rPr lang="ar-SA" sz="2700" dirty="0" smtClean="0"/>
            <a:t>   </a:t>
          </a:r>
          <a:r>
            <a:rPr lang="en-US" sz="3600" b="1" dirty="0" smtClean="0"/>
            <a:t>D</a:t>
          </a:r>
          <a:endParaRPr lang="en-US" sz="2700" b="1" dirty="0"/>
        </a:p>
      </dgm:t>
    </dgm:pt>
    <dgm:pt modelId="{9C56D8AC-1BB8-F043-85A9-493B759EB5B4}" type="parTrans" cxnId="{D31D7C4C-299C-2C4F-BD27-79A577B98E96}">
      <dgm:prSet/>
      <dgm:spPr/>
      <dgm:t>
        <a:bodyPr/>
        <a:lstStyle/>
        <a:p>
          <a:endParaRPr lang="en-US"/>
        </a:p>
      </dgm:t>
    </dgm:pt>
    <dgm:pt modelId="{D82D54CA-0232-F648-B0B9-D448348CB0A5}" type="sibTrans" cxnId="{D31D7C4C-299C-2C4F-BD27-79A577B98E96}">
      <dgm:prSet/>
      <dgm:spPr/>
      <dgm:t>
        <a:bodyPr/>
        <a:lstStyle/>
        <a:p>
          <a:endParaRPr lang="en-US"/>
        </a:p>
      </dgm:t>
    </dgm:pt>
    <dgm:pt modelId="{19A74A11-CC08-4C48-8D97-71E5D9C9763A}">
      <dgm:prSet custT="1"/>
      <dgm:spPr/>
      <dgm:t>
        <a:bodyPr/>
        <a:lstStyle/>
        <a:p>
          <a:r>
            <a:rPr lang="ar-SA" sz="2400" b="1" dirty="0" smtClean="0"/>
            <a:t>اكتب اسمك</a:t>
          </a:r>
          <a:endParaRPr lang="en-US" sz="2400" b="1" dirty="0"/>
        </a:p>
      </dgm:t>
    </dgm:pt>
    <dgm:pt modelId="{38EDDFDB-B3F6-D941-9271-9E858E66E213}" type="parTrans" cxnId="{16D4935E-D319-8144-8FF0-F691832416DB}">
      <dgm:prSet/>
      <dgm:spPr/>
      <dgm:t>
        <a:bodyPr/>
        <a:lstStyle/>
        <a:p>
          <a:endParaRPr lang="en-US"/>
        </a:p>
      </dgm:t>
    </dgm:pt>
    <dgm:pt modelId="{0DBF62A9-D7F6-9F48-8DF5-F6F7BA96A3D8}" type="sibTrans" cxnId="{16D4935E-D319-8144-8FF0-F691832416DB}">
      <dgm:prSet/>
      <dgm:spPr/>
      <dgm:t>
        <a:bodyPr/>
        <a:lstStyle/>
        <a:p>
          <a:endParaRPr lang="en-US"/>
        </a:p>
      </dgm:t>
    </dgm:pt>
    <dgm:pt modelId="{3165A33A-B095-1743-9978-C6844E7F7850}" type="pres">
      <dgm:prSet presAssocID="{F09175E6-FB45-DE4F-8A33-8DB64823023B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pPr rtl="1"/>
          <a:endParaRPr lang="ar-OM"/>
        </a:p>
      </dgm:t>
    </dgm:pt>
    <dgm:pt modelId="{D158FDDE-CDB1-4845-AE55-9FBFA6909B54}" type="pres">
      <dgm:prSet presAssocID="{6A9DD177-095A-0143-8109-724FCE5C4712}" presName="Accent1" presStyleCnt="0"/>
      <dgm:spPr/>
    </dgm:pt>
    <dgm:pt modelId="{0A3F8CDC-4538-054A-8369-EC0BA92DAAEF}" type="pres">
      <dgm:prSet presAssocID="{6A9DD177-095A-0143-8109-724FCE5C4712}" presName="Accent" presStyleLbl="node1" presStyleIdx="0" presStyleCnt="4" custScaleX="124456"/>
      <dgm:spPr/>
    </dgm:pt>
    <dgm:pt modelId="{C1E12A3B-8A44-1643-86E8-5240C55B6DEB}" type="pres">
      <dgm:prSet presAssocID="{6A9DD177-095A-0143-8109-724FCE5C4712}" presName="Parent1" presStyleLbl="revTx" presStyleIdx="0" presStyleCnt="4" custScaleX="176671" custScaleY="21740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A8F2B2-FE68-1D47-A966-E418BCA253C3}" type="pres">
      <dgm:prSet presAssocID="{07E016FE-C1E2-BE4F-9F0F-08C7CC87A666}" presName="Accent2" presStyleCnt="0"/>
      <dgm:spPr/>
    </dgm:pt>
    <dgm:pt modelId="{C94413C4-B22B-F147-BE3B-237EA0FA4063}" type="pres">
      <dgm:prSet presAssocID="{07E016FE-C1E2-BE4F-9F0F-08C7CC87A666}" presName="Accent" presStyleLbl="node1" presStyleIdx="1" presStyleCnt="4" custScaleX="164885"/>
      <dgm:spPr/>
    </dgm:pt>
    <dgm:pt modelId="{152614A3-39DE-B446-8768-C7602D6006B1}" type="pres">
      <dgm:prSet presAssocID="{07E016FE-C1E2-BE4F-9F0F-08C7CC87A666}" presName="Parent2" presStyleLbl="revTx" presStyleIdx="1" presStyleCnt="4" custScaleX="22609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ar-OM"/>
        </a:p>
      </dgm:t>
    </dgm:pt>
    <dgm:pt modelId="{3B0AC4E0-FEB2-8446-ADB3-2B1B3FD9666F}" type="pres">
      <dgm:prSet presAssocID="{8670787F-A900-444F-ADD6-CA7D668BB452}" presName="Accent3" presStyleCnt="0"/>
      <dgm:spPr/>
    </dgm:pt>
    <dgm:pt modelId="{FD716573-0585-E94C-8825-DE347D7FE768}" type="pres">
      <dgm:prSet presAssocID="{8670787F-A900-444F-ADD6-CA7D668BB452}" presName="Accent" presStyleLbl="node1" presStyleIdx="2" presStyleCnt="4"/>
      <dgm:spPr/>
    </dgm:pt>
    <dgm:pt modelId="{51B1A238-711B-3244-83CD-743483A6C90F}" type="pres">
      <dgm:prSet presAssocID="{8670787F-A900-444F-ADD6-CA7D668BB452}" presName="Parent3" presStyleLbl="revTx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DAADEA-9CDC-A545-A1A8-6E01612A0029}" type="pres">
      <dgm:prSet presAssocID="{19A74A11-CC08-4C48-8D97-71E5D9C9763A}" presName="Accent4" presStyleCnt="0"/>
      <dgm:spPr/>
    </dgm:pt>
    <dgm:pt modelId="{BFA3E2DE-A21A-9940-8A20-4855CED4ED1A}" type="pres">
      <dgm:prSet presAssocID="{19A74A11-CC08-4C48-8D97-71E5D9C9763A}" presName="Accent" presStyleLbl="node1" presStyleIdx="3" presStyleCnt="4"/>
      <dgm:spPr/>
    </dgm:pt>
    <dgm:pt modelId="{8D7C3BAF-DCF8-974D-87A7-71022228A2B3}" type="pres">
      <dgm:prSet presAssocID="{19A74A11-CC08-4C48-8D97-71E5D9C9763A}" presName="Parent4" presStyleLbl="revTx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25A8AC-3965-BA42-B99F-E416ACCA9694}" type="presOf" srcId="{19A74A11-CC08-4C48-8D97-71E5D9C9763A}" destId="{8D7C3BAF-DCF8-974D-87A7-71022228A2B3}" srcOrd="0" destOrd="0" presId="urn:microsoft.com/office/officeart/2009/layout/CircleArrowProcess"/>
    <dgm:cxn modelId="{D635F4E3-CE00-A84D-B599-2EFA4B3C9567}" type="presOf" srcId="{6A9DD177-095A-0143-8109-724FCE5C4712}" destId="{C1E12A3B-8A44-1643-86E8-5240C55B6DEB}" srcOrd="0" destOrd="0" presId="urn:microsoft.com/office/officeart/2009/layout/CircleArrowProcess"/>
    <dgm:cxn modelId="{0B4C5D3A-4CF7-1E43-981B-A5703EF54C70}" srcId="{F09175E6-FB45-DE4F-8A33-8DB64823023B}" destId="{07E016FE-C1E2-BE4F-9F0F-08C7CC87A666}" srcOrd="1" destOrd="0" parTransId="{3F91B71B-308F-5048-8E67-926EBB50F29D}" sibTransId="{BBFA6EBF-7F85-B042-A669-CB638A027D34}"/>
    <dgm:cxn modelId="{4BA3B91F-5DB5-F44C-B2FA-36F5C91630AE}" type="presOf" srcId="{8670787F-A900-444F-ADD6-CA7D668BB452}" destId="{51B1A238-711B-3244-83CD-743483A6C90F}" srcOrd="0" destOrd="0" presId="urn:microsoft.com/office/officeart/2009/layout/CircleArrowProcess"/>
    <dgm:cxn modelId="{2E09EB58-22A8-1A4E-A149-7DC0EA48CC27}" srcId="{F09175E6-FB45-DE4F-8A33-8DB64823023B}" destId="{6A9DD177-095A-0143-8109-724FCE5C4712}" srcOrd="0" destOrd="0" parTransId="{DFC5E114-3742-F24A-8375-245E1A60A50D}" sibTransId="{636F4A78-6760-864B-82D8-3327ABA9874D}"/>
    <dgm:cxn modelId="{D31D7C4C-299C-2C4F-BD27-79A577B98E96}" srcId="{F09175E6-FB45-DE4F-8A33-8DB64823023B}" destId="{8670787F-A900-444F-ADD6-CA7D668BB452}" srcOrd="2" destOrd="0" parTransId="{9C56D8AC-1BB8-F043-85A9-493B759EB5B4}" sibTransId="{D82D54CA-0232-F648-B0B9-D448348CB0A5}"/>
    <dgm:cxn modelId="{FAB41BFD-09D1-7344-8D12-D43F9A469B82}" type="presOf" srcId="{07E016FE-C1E2-BE4F-9F0F-08C7CC87A666}" destId="{152614A3-39DE-B446-8768-C7602D6006B1}" srcOrd="0" destOrd="0" presId="urn:microsoft.com/office/officeart/2009/layout/CircleArrowProcess"/>
    <dgm:cxn modelId="{16D4935E-D319-8144-8FF0-F691832416DB}" srcId="{F09175E6-FB45-DE4F-8A33-8DB64823023B}" destId="{19A74A11-CC08-4C48-8D97-71E5D9C9763A}" srcOrd="3" destOrd="0" parTransId="{38EDDFDB-B3F6-D941-9271-9E858E66E213}" sibTransId="{0DBF62A9-D7F6-9F48-8DF5-F6F7BA96A3D8}"/>
    <dgm:cxn modelId="{8ED34F69-FB31-8145-A396-5EB28EC2758D}" type="presOf" srcId="{F09175E6-FB45-DE4F-8A33-8DB64823023B}" destId="{3165A33A-B095-1743-9978-C6844E7F7850}" srcOrd="0" destOrd="0" presId="urn:microsoft.com/office/officeart/2009/layout/CircleArrowProcess"/>
    <dgm:cxn modelId="{5F2DBA7C-63CF-B949-967A-1DCD81F89176}" type="presParOf" srcId="{3165A33A-B095-1743-9978-C6844E7F7850}" destId="{D158FDDE-CDB1-4845-AE55-9FBFA6909B54}" srcOrd="0" destOrd="0" presId="urn:microsoft.com/office/officeart/2009/layout/CircleArrowProcess"/>
    <dgm:cxn modelId="{AFB363BA-CE3A-AB48-A13A-F5898DCDDE77}" type="presParOf" srcId="{D158FDDE-CDB1-4845-AE55-9FBFA6909B54}" destId="{0A3F8CDC-4538-054A-8369-EC0BA92DAAEF}" srcOrd="0" destOrd="0" presId="urn:microsoft.com/office/officeart/2009/layout/CircleArrowProcess"/>
    <dgm:cxn modelId="{068EA667-6C14-B64E-A3A6-C7DDD629FB50}" type="presParOf" srcId="{3165A33A-B095-1743-9978-C6844E7F7850}" destId="{C1E12A3B-8A44-1643-86E8-5240C55B6DEB}" srcOrd="1" destOrd="0" presId="urn:microsoft.com/office/officeart/2009/layout/CircleArrowProcess"/>
    <dgm:cxn modelId="{DF2A95A3-DA3F-0A45-A154-D6C34945E03D}" type="presParOf" srcId="{3165A33A-B095-1743-9978-C6844E7F7850}" destId="{2DA8F2B2-FE68-1D47-A966-E418BCA253C3}" srcOrd="2" destOrd="0" presId="urn:microsoft.com/office/officeart/2009/layout/CircleArrowProcess"/>
    <dgm:cxn modelId="{90CE14C6-929D-0547-AB34-39152C4116D2}" type="presParOf" srcId="{2DA8F2B2-FE68-1D47-A966-E418BCA253C3}" destId="{C94413C4-B22B-F147-BE3B-237EA0FA4063}" srcOrd="0" destOrd="0" presId="urn:microsoft.com/office/officeart/2009/layout/CircleArrowProcess"/>
    <dgm:cxn modelId="{8038D979-3555-F64C-9C12-8F42C21B9F53}" type="presParOf" srcId="{3165A33A-B095-1743-9978-C6844E7F7850}" destId="{152614A3-39DE-B446-8768-C7602D6006B1}" srcOrd="3" destOrd="0" presId="urn:microsoft.com/office/officeart/2009/layout/CircleArrowProcess"/>
    <dgm:cxn modelId="{7A205EA1-CCD0-DA4C-A775-0D72E724496C}" type="presParOf" srcId="{3165A33A-B095-1743-9978-C6844E7F7850}" destId="{3B0AC4E0-FEB2-8446-ADB3-2B1B3FD9666F}" srcOrd="4" destOrd="0" presId="urn:microsoft.com/office/officeart/2009/layout/CircleArrowProcess"/>
    <dgm:cxn modelId="{12DF4EB3-7870-D54D-99DE-9AA185EAFBD6}" type="presParOf" srcId="{3B0AC4E0-FEB2-8446-ADB3-2B1B3FD9666F}" destId="{FD716573-0585-E94C-8825-DE347D7FE768}" srcOrd="0" destOrd="0" presId="urn:microsoft.com/office/officeart/2009/layout/CircleArrowProcess"/>
    <dgm:cxn modelId="{18CC384E-3A6B-654E-A93B-3EEBA7A3FDB5}" type="presParOf" srcId="{3165A33A-B095-1743-9978-C6844E7F7850}" destId="{51B1A238-711B-3244-83CD-743483A6C90F}" srcOrd="5" destOrd="0" presId="urn:microsoft.com/office/officeart/2009/layout/CircleArrowProcess"/>
    <dgm:cxn modelId="{542DC170-A0DC-834E-88AB-09FB75B37370}" type="presParOf" srcId="{3165A33A-B095-1743-9978-C6844E7F7850}" destId="{BDDAADEA-9CDC-A545-A1A8-6E01612A0029}" srcOrd="6" destOrd="0" presId="urn:microsoft.com/office/officeart/2009/layout/CircleArrowProcess"/>
    <dgm:cxn modelId="{A812C82E-FE2C-9C48-AA7A-CD76056E0E19}" type="presParOf" srcId="{BDDAADEA-9CDC-A545-A1A8-6E01612A0029}" destId="{BFA3E2DE-A21A-9940-8A20-4855CED4ED1A}" srcOrd="0" destOrd="0" presId="urn:microsoft.com/office/officeart/2009/layout/CircleArrowProcess"/>
    <dgm:cxn modelId="{55648C85-C9E0-7745-8EEB-29FAF1226874}" type="presParOf" srcId="{3165A33A-B095-1743-9978-C6844E7F7850}" destId="{8D7C3BAF-DCF8-974D-87A7-71022228A2B3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15AFE-EB23-0044-B3AD-1DE34C0D2742}">
      <dsp:nvSpPr>
        <dsp:cNvPr id="0" name=""/>
        <dsp:cNvSpPr/>
      </dsp:nvSpPr>
      <dsp:spPr>
        <a:xfrm>
          <a:off x="0" y="469252"/>
          <a:ext cx="1722128" cy="3048608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88900" bIns="0" numCol="1" spcCol="1270" anchor="t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قائمة ابدأ</a:t>
          </a:r>
          <a:endParaRPr lang="en-US" sz="2000" b="1" kern="1200" dirty="0"/>
        </a:p>
      </dsp:txBody>
      <dsp:txXfrm rot="16200000">
        <a:off x="-1077716" y="1546968"/>
        <a:ext cx="2499859" cy="344425"/>
      </dsp:txXfrm>
    </dsp:sp>
    <dsp:sp modelId="{65D2011D-92DE-1A44-94E3-645453F3FA03}">
      <dsp:nvSpPr>
        <dsp:cNvPr id="0" name=""/>
        <dsp:cNvSpPr/>
      </dsp:nvSpPr>
      <dsp:spPr>
        <a:xfrm>
          <a:off x="365236" y="469252"/>
          <a:ext cx="1282985" cy="3048608"/>
        </a:xfrm>
        <a:prstGeom prst="rect">
          <a:avLst/>
        </a:prstGeom>
        <a:noFill/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50876" rIns="0" bIns="0" numCol="1" spcCol="1270" anchor="t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smtClean="0">
              <a:solidFill>
                <a:srgbClr val="008000"/>
              </a:solidFill>
            </a:rPr>
            <a:t>Start</a:t>
          </a:r>
          <a:endParaRPr lang="en-US" sz="4400" b="1" kern="1200" dirty="0">
            <a:solidFill>
              <a:srgbClr val="008000"/>
            </a:solidFill>
          </a:endParaRPr>
        </a:p>
      </dsp:txBody>
      <dsp:txXfrm>
        <a:off x="365236" y="469252"/>
        <a:ext cx="1282985" cy="3048608"/>
      </dsp:txXfrm>
    </dsp:sp>
    <dsp:sp modelId="{00DF2198-4B8B-5947-8B73-500271ED7173}">
      <dsp:nvSpPr>
        <dsp:cNvPr id="0" name=""/>
        <dsp:cNvSpPr/>
      </dsp:nvSpPr>
      <dsp:spPr>
        <a:xfrm>
          <a:off x="4086820" y="481933"/>
          <a:ext cx="2009179" cy="3124869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37160" rIns="177800" bIns="0" numCol="1" spcCol="1270" anchor="t" anchorCtr="0">
          <a:noAutofit/>
        </a:bodyPr>
        <a:lstStyle/>
        <a:p>
          <a:pPr lvl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>
              <a:solidFill>
                <a:srgbClr val="008000"/>
              </a:solidFill>
            </a:rPr>
            <a:t>Microsoft Excel 2010</a:t>
          </a:r>
          <a:endParaRPr lang="en-US" sz="4000" b="1" kern="1200" dirty="0">
            <a:solidFill>
              <a:srgbClr val="008000"/>
            </a:solidFill>
          </a:endParaRPr>
        </a:p>
      </dsp:txBody>
      <dsp:txXfrm rot="16200000">
        <a:off x="3006541" y="1562212"/>
        <a:ext cx="2562392" cy="401835"/>
      </dsp:txXfrm>
    </dsp:sp>
    <dsp:sp modelId="{C5F71006-C043-D349-B98E-60BA213D614B}">
      <dsp:nvSpPr>
        <dsp:cNvPr id="0" name=""/>
        <dsp:cNvSpPr/>
      </dsp:nvSpPr>
      <dsp:spPr>
        <a:xfrm rot="5400000">
          <a:off x="1625851" y="2384580"/>
          <a:ext cx="354120" cy="30137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1D8E3F-537A-CE46-8E40-F78967C0FC6C}">
      <dsp:nvSpPr>
        <dsp:cNvPr id="0" name=""/>
        <dsp:cNvSpPr/>
      </dsp:nvSpPr>
      <dsp:spPr>
        <a:xfrm>
          <a:off x="1793669" y="469565"/>
          <a:ext cx="2223217" cy="3098806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88900" bIns="0" numCol="1" spcCol="1270" anchor="t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كافة البرامج</a:t>
          </a:r>
          <a:endParaRPr lang="en-US" sz="2000" b="1" kern="1200" dirty="0"/>
        </a:p>
      </dsp:txBody>
      <dsp:txXfrm rot="16200000">
        <a:off x="745480" y="1517754"/>
        <a:ext cx="2541020" cy="444643"/>
      </dsp:txXfrm>
    </dsp:sp>
    <dsp:sp modelId="{712B7033-A916-2D47-875A-D966290066AB}">
      <dsp:nvSpPr>
        <dsp:cNvPr id="0" name=""/>
        <dsp:cNvSpPr/>
      </dsp:nvSpPr>
      <dsp:spPr>
        <a:xfrm rot="5400000">
          <a:off x="3705352" y="2384580"/>
          <a:ext cx="354120" cy="30137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DD1AA3-96F9-9941-99F5-B1B39F3E476B}">
      <dsp:nvSpPr>
        <dsp:cNvPr id="0" name=""/>
        <dsp:cNvSpPr/>
      </dsp:nvSpPr>
      <dsp:spPr>
        <a:xfrm>
          <a:off x="2222794" y="469565"/>
          <a:ext cx="1656297" cy="3098806"/>
        </a:xfrm>
        <a:prstGeom prst="rect">
          <a:avLst/>
        </a:prstGeom>
        <a:noFill/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008000"/>
              </a:solidFill>
            </a:rPr>
            <a:t>All Programs</a:t>
          </a:r>
          <a:endParaRPr lang="en-US" sz="2800" b="1" kern="1200" dirty="0">
            <a:solidFill>
              <a:srgbClr val="008000"/>
            </a:solidFill>
          </a:endParaRPr>
        </a:p>
      </dsp:txBody>
      <dsp:txXfrm>
        <a:off x="2222794" y="469565"/>
        <a:ext cx="1656297" cy="30988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3F8CDC-4538-054A-8369-EC0BA92DAAEF}">
      <dsp:nvSpPr>
        <dsp:cNvPr id="0" name=""/>
        <dsp:cNvSpPr/>
      </dsp:nvSpPr>
      <dsp:spPr>
        <a:xfrm>
          <a:off x="2002734" y="0"/>
          <a:ext cx="2202794" cy="2203018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E12A3B-8A44-1643-86E8-5240C55B6DEB}">
      <dsp:nvSpPr>
        <dsp:cNvPr id="0" name=""/>
        <dsp:cNvSpPr/>
      </dsp:nvSpPr>
      <dsp:spPr>
        <a:xfrm>
          <a:off x="2156137" y="797432"/>
          <a:ext cx="1895162" cy="614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/>
            <a:t>File</a:t>
          </a:r>
          <a:r>
            <a:rPr lang="ar-SA" sz="3600" b="1" kern="1200" dirty="0" smtClean="0"/>
            <a:t> ملف</a:t>
          </a:r>
          <a:endParaRPr lang="en-US" sz="3200" b="1" kern="1200" dirty="0"/>
        </a:p>
      </dsp:txBody>
      <dsp:txXfrm>
        <a:off x="2156137" y="797432"/>
        <a:ext cx="1895162" cy="614578"/>
      </dsp:txXfrm>
    </dsp:sp>
    <dsp:sp modelId="{C94413C4-B22B-F147-BE3B-237EA0FA4063}">
      <dsp:nvSpPr>
        <dsp:cNvPr id="0" name=""/>
        <dsp:cNvSpPr/>
      </dsp:nvSpPr>
      <dsp:spPr>
        <a:xfrm>
          <a:off x="1390778" y="1265961"/>
          <a:ext cx="2202794" cy="220301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2614A3-39DE-B446-8768-C7602D6006B1}">
      <dsp:nvSpPr>
        <dsp:cNvPr id="0" name=""/>
        <dsp:cNvSpPr/>
      </dsp:nvSpPr>
      <dsp:spPr>
        <a:xfrm>
          <a:off x="1874641" y="2065731"/>
          <a:ext cx="1229283" cy="614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Open</a:t>
          </a:r>
          <a:r>
            <a:rPr lang="ar-SA" sz="2400" b="1" kern="1200" dirty="0" smtClean="0"/>
            <a:t> فتح</a:t>
          </a:r>
          <a:endParaRPr lang="en-US" sz="2700" b="1" kern="1200" dirty="0"/>
        </a:p>
      </dsp:txBody>
      <dsp:txXfrm>
        <a:off x="1874641" y="2065731"/>
        <a:ext cx="1229283" cy="614578"/>
      </dsp:txXfrm>
    </dsp:sp>
    <dsp:sp modelId="{FD716573-0585-E94C-8825-DE347D7FE768}">
      <dsp:nvSpPr>
        <dsp:cNvPr id="0" name=""/>
        <dsp:cNvSpPr/>
      </dsp:nvSpPr>
      <dsp:spPr>
        <a:xfrm>
          <a:off x="2002734" y="2536596"/>
          <a:ext cx="2202794" cy="2203018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1B1A238-711B-3244-83CD-743483A6C90F}">
      <dsp:nvSpPr>
        <dsp:cNvPr id="0" name=""/>
        <dsp:cNvSpPr/>
      </dsp:nvSpPr>
      <dsp:spPr>
        <a:xfrm>
          <a:off x="2489076" y="3334029"/>
          <a:ext cx="1229283" cy="614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kern="1200" dirty="0" smtClean="0"/>
            <a:t>   </a:t>
          </a:r>
          <a:r>
            <a:rPr lang="en-US" sz="3600" b="1" kern="1200" dirty="0" smtClean="0"/>
            <a:t>D</a:t>
          </a:r>
          <a:endParaRPr lang="en-US" sz="2700" b="1" kern="1200" dirty="0"/>
        </a:p>
      </dsp:txBody>
      <dsp:txXfrm>
        <a:off x="2489076" y="3334029"/>
        <a:ext cx="1229283" cy="614578"/>
      </dsp:txXfrm>
    </dsp:sp>
    <dsp:sp modelId="{BFA3E2DE-A21A-9940-8A20-4855CED4ED1A}">
      <dsp:nvSpPr>
        <dsp:cNvPr id="0" name=""/>
        <dsp:cNvSpPr/>
      </dsp:nvSpPr>
      <dsp:spPr>
        <a:xfrm>
          <a:off x="1547796" y="3948607"/>
          <a:ext cx="1892477" cy="1893392"/>
        </a:xfrm>
        <a:prstGeom prst="blockArc">
          <a:avLst>
            <a:gd name="adj1" fmla="val 0"/>
            <a:gd name="adj2" fmla="val 18900000"/>
            <a:gd name="adj3" fmla="val 127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0EF43C-E6F3-1940-8A66-231F3885545A}">
      <dsp:nvSpPr>
        <dsp:cNvPr id="0" name=""/>
        <dsp:cNvSpPr/>
      </dsp:nvSpPr>
      <dsp:spPr>
        <a:xfrm>
          <a:off x="3489025" y="4842877"/>
          <a:ext cx="2971447" cy="999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800" b="1" kern="1200" dirty="0" smtClean="0"/>
            <a:t>الجداول الحسابية -</a:t>
          </a:r>
          <a:r>
            <a:rPr lang="en-US" sz="2800" b="1" kern="1200" dirty="0" smtClean="0"/>
            <a:t>museums</a:t>
          </a:r>
          <a:endParaRPr lang="en-US" sz="2800" b="1" kern="1200" dirty="0"/>
        </a:p>
      </dsp:txBody>
      <dsp:txXfrm>
        <a:off x="3489025" y="4842877"/>
        <a:ext cx="2971447" cy="999122"/>
      </dsp:txXfrm>
    </dsp:sp>
    <dsp:sp modelId="{8D7C3BAF-DCF8-974D-87A7-71022228A2B3}">
      <dsp:nvSpPr>
        <dsp:cNvPr id="0" name=""/>
        <dsp:cNvSpPr/>
      </dsp:nvSpPr>
      <dsp:spPr>
        <a:xfrm>
          <a:off x="1874641" y="4602327"/>
          <a:ext cx="1229283" cy="614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مرفقات الصف الخامس</a:t>
          </a:r>
          <a:endParaRPr lang="en-US" sz="2400" b="1" kern="1200" dirty="0"/>
        </a:p>
      </dsp:txBody>
      <dsp:txXfrm>
        <a:off x="1874641" y="4602327"/>
        <a:ext cx="1229283" cy="6145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3F8CDC-4538-054A-8369-EC0BA92DAAEF}">
      <dsp:nvSpPr>
        <dsp:cNvPr id="0" name=""/>
        <dsp:cNvSpPr/>
      </dsp:nvSpPr>
      <dsp:spPr>
        <a:xfrm>
          <a:off x="2762473" y="0"/>
          <a:ext cx="2568675" cy="2064132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E12A3B-8A44-1643-86E8-5240C55B6DEB}">
      <dsp:nvSpPr>
        <dsp:cNvPr id="0" name=""/>
        <dsp:cNvSpPr/>
      </dsp:nvSpPr>
      <dsp:spPr>
        <a:xfrm>
          <a:off x="3028988" y="409128"/>
          <a:ext cx="2034871" cy="1251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File </a:t>
          </a:r>
          <a:r>
            <a:rPr lang="ar-SA" sz="3200" b="1" kern="1200" dirty="0" smtClean="0"/>
            <a:t>ملف</a:t>
          </a:r>
          <a:endParaRPr lang="en-US" sz="2800" b="1" kern="1200" dirty="0"/>
        </a:p>
      </dsp:txBody>
      <dsp:txXfrm>
        <a:off x="3028988" y="409128"/>
        <a:ext cx="2034871" cy="1251896"/>
      </dsp:txXfrm>
    </dsp:sp>
    <dsp:sp modelId="{C94413C4-B22B-F147-BE3B-237EA0FA4063}">
      <dsp:nvSpPr>
        <dsp:cNvPr id="0" name=""/>
        <dsp:cNvSpPr/>
      </dsp:nvSpPr>
      <dsp:spPr>
        <a:xfrm>
          <a:off x="1771885" y="1186150"/>
          <a:ext cx="3403098" cy="2064132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2614A3-39DE-B446-8768-C7602D6006B1}">
      <dsp:nvSpPr>
        <dsp:cNvPr id="0" name=""/>
        <dsp:cNvSpPr/>
      </dsp:nvSpPr>
      <dsp:spPr>
        <a:xfrm>
          <a:off x="2168636" y="1935500"/>
          <a:ext cx="2604175" cy="575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Save as</a:t>
          </a:r>
          <a:r>
            <a:rPr lang="ar-SA" sz="2400" b="1" kern="1200" dirty="0" smtClean="0"/>
            <a:t>حفظ باسم </a:t>
          </a:r>
          <a:endParaRPr lang="en-US" sz="2700" b="1" kern="1200" dirty="0"/>
        </a:p>
      </dsp:txBody>
      <dsp:txXfrm>
        <a:off x="2168636" y="1935500"/>
        <a:ext cx="2604175" cy="575833"/>
      </dsp:txXfrm>
    </dsp:sp>
    <dsp:sp modelId="{FD716573-0585-E94C-8825-DE347D7FE768}">
      <dsp:nvSpPr>
        <dsp:cNvPr id="0" name=""/>
        <dsp:cNvSpPr/>
      </dsp:nvSpPr>
      <dsp:spPr>
        <a:xfrm>
          <a:off x="3014849" y="2376680"/>
          <a:ext cx="2063922" cy="2064132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1B1A238-711B-3244-83CD-743483A6C90F}">
      <dsp:nvSpPr>
        <dsp:cNvPr id="0" name=""/>
        <dsp:cNvSpPr/>
      </dsp:nvSpPr>
      <dsp:spPr>
        <a:xfrm>
          <a:off x="3470530" y="3123840"/>
          <a:ext cx="1151785" cy="575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kern="1200" dirty="0" smtClean="0"/>
            <a:t>   </a:t>
          </a:r>
          <a:r>
            <a:rPr lang="en-US" sz="3600" b="1" kern="1200" dirty="0" smtClean="0"/>
            <a:t>D</a:t>
          </a:r>
          <a:endParaRPr lang="en-US" sz="2700" b="1" kern="1200" dirty="0"/>
        </a:p>
      </dsp:txBody>
      <dsp:txXfrm>
        <a:off x="3470530" y="3123840"/>
        <a:ext cx="1151785" cy="575833"/>
      </dsp:txXfrm>
    </dsp:sp>
    <dsp:sp modelId="{BFA3E2DE-A21A-9940-8A20-4855CED4ED1A}">
      <dsp:nvSpPr>
        <dsp:cNvPr id="0" name=""/>
        <dsp:cNvSpPr/>
      </dsp:nvSpPr>
      <dsp:spPr>
        <a:xfrm>
          <a:off x="2588592" y="3699673"/>
          <a:ext cx="1773168" cy="1774026"/>
        </a:xfrm>
        <a:prstGeom prst="blockArc">
          <a:avLst>
            <a:gd name="adj1" fmla="val 0"/>
            <a:gd name="adj2" fmla="val 18900000"/>
            <a:gd name="adj3" fmla="val 127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7C3BAF-DCF8-974D-87A7-71022228A2B3}">
      <dsp:nvSpPr>
        <dsp:cNvPr id="0" name=""/>
        <dsp:cNvSpPr/>
      </dsp:nvSpPr>
      <dsp:spPr>
        <a:xfrm>
          <a:off x="2894831" y="4312180"/>
          <a:ext cx="1151785" cy="575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اكتب اسمك</a:t>
          </a:r>
          <a:endParaRPr lang="en-US" sz="2400" b="1" kern="1200" dirty="0"/>
        </a:p>
      </dsp:txBody>
      <dsp:txXfrm>
        <a:off x="2894831" y="4312180"/>
        <a:ext cx="1151785" cy="5758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6BE1EF4-31ED-45C2-AC47-F2718A41336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8BD-6D5F-2B46-9520-D87EF6720EF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01747-0248-094B-8D6C-390279D76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8BD-6D5F-2B46-9520-D87EF6720EF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01747-0248-094B-8D6C-390279D76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8BD-6D5F-2B46-9520-D87EF6720EF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01747-0248-094B-8D6C-390279D76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8BD-6D5F-2B46-9520-D87EF6720EF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01747-0248-094B-8D6C-390279D76F1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8BD-6D5F-2B46-9520-D87EF6720EF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01747-0248-094B-8D6C-390279D76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8BD-6D5F-2B46-9520-D87EF6720EF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01747-0248-094B-8D6C-390279D76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8BD-6D5F-2B46-9520-D87EF6720EF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01747-0248-094B-8D6C-390279D76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8BD-6D5F-2B46-9520-D87EF6720EF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01747-0248-094B-8D6C-390279D76F18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8BD-6D5F-2B46-9520-D87EF6720EF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01747-0248-094B-8D6C-390279D76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67168BD-6D5F-2B46-9520-D87EF6720EF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7901747-0248-094B-8D6C-390279D76F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1285" y="2061030"/>
            <a:ext cx="3877129" cy="3599542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>
                <a:solidFill>
                  <a:srgbClr val="008000"/>
                </a:solidFill>
              </a:rPr>
              <a:t>مقدمة في برنامج الجداول </a:t>
            </a:r>
            <a:r>
              <a:rPr lang="en-US" sz="4000" b="1" dirty="0" smtClean="0">
                <a:solidFill>
                  <a:srgbClr val="008000"/>
                </a:solidFill>
              </a:rPr>
              <a:t/>
            </a:r>
            <a:br>
              <a:rPr lang="en-US" sz="4000" b="1" dirty="0" smtClean="0">
                <a:solidFill>
                  <a:srgbClr val="008000"/>
                </a:solidFill>
              </a:rPr>
            </a:br>
            <a:r>
              <a:rPr lang="ar-SA" sz="4000" b="1" dirty="0" smtClean="0">
                <a:solidFill>
                  <a:srgbClr val="008000"/>
                </a:solidFill>
              </a:rPr>
              <a:t>الحسابية </a:t>
            </a:r>
            <a:r>
              <a:rPr lang="en-US" sz="4000" b="1" dirty="0" err="1" smtClean="0">
                <a:solidFill>
                  <a:srgbClr val="008000"/>
                </a:solidFill>
              </a:rPr>
              <a:t>Ms</a:t>
            </a:r>
            <a:r>
              <a:rPr lang="en-US" sz="4000" b="1" dirty="0" smtClean="0">
                <a:solidFill>
                  <a:srgbClr val="008000"/>
                </a:solidFill>
              </a:rPr>
              <a:t>-Excel</a:t>
            </a:r>
            <a:endParaRPr lang="en-US" sz="4000" b="1" dirty="0">
              <a:solidFill>
                <a:srgbClr val="008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065" y="5791202"/>
            <a:ext cx="3309803" cy="1260629"/>
          </a:xfrm>
        </p:spPr>
        <p:txBody>
          <a:bodyPr>
            <a:normAutofit/>
          </a:bodyPr>
          <a:lstStyle/>
          <a:p>
            <a:r>
              <a:rPr lang="ar-SA" b="1" dirty="0" smtClean="0">
                <a:cs typeface="DecoType Thuluth" pitchFamily="2" charset="-78"/>
              </a:rPr>
              <a:t>اعداد الاستاذة: منـــــار الوهيبيــــة</a:t>
            </a:r>
            <a:endParaRPr lang="en-US" b="1" dirty="0">
              <a:cs typeface="DecoType Thuluth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811" r="10811"/>
          <a:stretch/>
        </p:blipFill>
        <p:spPr>
          <a:xfrm>
            <a:off x="4622800" y="0"/>
            <a:ext cx="3594100" cy="294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96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790" y="456164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ar-SA" sz="4400" b="1" dirty="0" smtClean="0"/>
              <a:t>نشاط ثنائي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92300"/>
            <a:ext cx="6777317" cy="3940329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ar-SA" sz="3600" b="1" dirty="0" smtClean="0"/>
              <a:t>افتح الكتاب </a:t>
            </a:r>
            <a:r>
              <a:rPr lang="ar-SA" sz="3600" b="1" u="sng" dirty="0" smtClean="0"/>
              <a:t>صفحة ٧٤ </a:t>
            </a:r>
            <a:r>
              <a:rPr lang="ar-SA" sz="3600" b="1" dirty="0" smtClean="0"/>
              <a:t>وحل النشاط</a:t>
            </a:r>
            <a:endParaRPr lang="en-US" sz="36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8200" y="3238500"/>
            <a:ext cx="4927600" cy="165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36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18610" y="-153436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ar-SA" sz="4800" b="1" dirty="0" smtClean="0"/>
              <a:t>حفظ المصنف</a:t>
            </a:r>
            <a:endParaRPr lang="en-US" sz="48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18451739"/>
              </p:ext>
            </p:extLst>
          </p:nvPr>
        </p:nvGraphicFramePr>
        <p:xfrm>
          <a:off x="965200" y="889000"/>
          <a:ext cx="7103034" cy="5473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28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1890" y="786364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ar-SA" sz="6000" dirty="0" smtClean="0"/>
              <a:t>ماذا اتعلم!!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r">
              <a:buNone/>
            </a:pPr>
            <a:r>
              <a:rPr lang="ar-SA" sz="3600" b="1" dirty="0" smtClean="0"/>
              <a:t>فتح برنامج</a:t>
            </a:r>
          </a:p>
          <a:p>
            <a:pPr marL="68580" indent="0" algn="r">
              <a:buNone/>
            </a:pPr>
            <a:r>
              <a:rPr lang="ar-SA" sz="3600" b="1" dirty="0" smtClean="0"/>
              <a:t>استكشاف الواجهة</a:t>
            </a:r>
          </a:p>
          <a:p>
            <a:pPr marL="68580" indent="0" algn="r">
              <a:buNone/>
            </a:pPr>
            <a:r>
              <a:rPr lang="ar-SA" sz="3600" b="1" dirty="0" smtClean="0"/>
              <a:t>فتح مصنف </a:t>
            </a:r>
          </a:p>
          <a:p>
            <a:pPr marL="68580" indent="0" algn="r">
              <a:buNone/>
            </a:pPr>
            <a:r>
              <a:rPr lang="ar-SA" sz="3600" b="1" dirty="0" smtClean="0"/>
              <a:t>حفظ مصنف</a:t>
            </a:r>
            <a:endParaRPr lang="en-US" sz="3600" b="1" dirty="0"/>
          </a:p>
        </p:txBody>
      </p:sp>
      <p:sp>
        <p:nvSpPr>
          <p:cNvPr id="4" name="Rectangle 3"/>
          <p:cNvSpPr/>
          <p:nvPr/>
        </p:nvSpPr>
        <p:spPr>
          <a:xfrm>
            <a:off x="3499450" y="2325018"/>
            <a:ext cx="17501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008000"/>
                </a:solidFill>
              </a:rPr>
              <a:t>Ms</a:t>
            </a:r>
            <a:r>
              <a:rPr lang="en-US" sz="2800" b="1" dirty="0" smtClean="0">
                <a:solidFill>
                  <a:srgbClr val="008000"/>
                </a:solidFill>
              </a:rPr>
              <a:t>-Excel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0811" r="10811"/>
          <a:stretch/>
        </p:blipFill>
        <p:spPr>
          <a:xfrm rot="20617997">
            <a:off x="1493316" y="3765597"/>
            <a:ext cx="2189490" cy="17949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4098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6090" y="734528"/>
            <a:ext cx="6220910" cy="1143000"/>
          </a:xfrm>
        </p:spPr>
        <p:txBody>
          <a:bodyPr>
            <a:normAutofit/>
          </a:bodyPr>
          <a:lstStyle/>
          <a:p>
            <a:pPr algn="r"/>
            <a:r>
              <a:rPr lang="ar-SA" sz="4400" dirty="0" smtClean="0"/>
              <a:t>برنامج الجداول الحسابية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120452"/>
            <a:ext cx="6777317" cy="3508977"/>
          </a:xfrm>
        </p:spPr>
        <p:txBody>
          <a:bodyPr>
            <a:normAutofit/>
          </a:bodyPr>
          <a:lstStyle/>
          <a:p>
            <a:pPr marL="68580" indent="0" algn="r">
              <a:lnSpc>
                <a:spcPct val="140000"/>
              </a:lnSpc>
              <a:buNone/>
            </a:pPr>
            <a:r>
              <a:rPr lang="ar-SA" sz="3600" b="1" dirty="0" smtClean="0"/>
              <a:t>برنامج يتعامل مع:</a:t>
            </a:r>
          </a:p>
          <a:p>
            <a:pPr marL="68580" indent="0" algn="r">
              <a:lnSpc>
                <a:spcPct val="140000"/>
              </a:lnSpc>
              <a:buNone/>
            </a:pPr>
            <a:r>
              <a:rPr lang="ar-SA" sz="3600" b="1" dirty="0" smtClean="0"/>
              <a:t>الجداول الحسابية</a:t>
            </a:r>
          </a:p>
          <a:p>
            <a:pPr marL="68580" indent="0" algn="r">
              <a:lnSpc>
                <a:spcPct val="140000"/>
              </a:lnSpc>
              <a:buNone/>
            </a:pPr>
            <a:r>
              <a:rPr lang="ar-SA" sz="3600" b="1" dirty="0" smtClean="0"/>
              <a:t>الرسوم البيانية</a:t>
            </a:r>
          </a:p>
          <a:p>
            <a:pPr marL="68580" indent="0" algn="r">
              <a:lnSpc>
                <a:spcPct val="140000"/>
              </a:lnSpc>
              <a:buNone/>
            </a:pPr>
            <a:r>
              <a:rPr lang="ar-SA" sz="3600" b="1" dirty="0" smtClean="0"/>
              <a:t>العمليات الرياضية/ الحسابية</a:t>
            </a:r>
            <a:endParaRPr lang="en-US" sz="3600" b="1" dirty="0"/>
          </a:p>
        </p:txBody>
      </p:sp>
      <p:sp>
        <p:nvSpPr>
          <p:cNvPr id="4" name="Rectangle 3"/>
          <p:cNvSpPr/>
          <p:nvPr/>
        </p:nvSpPr>
        <p:spPr>
          <a:xfrm>
            <a:off x="1526426" y="1196078"/>
            <a:ext cx="24211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rgbClr val="008000"/>
                </a:solidFill>
              </a:rPr>
              <a:t>Ms</a:t>
            </a:r>
            <a:r>
              <a:rPr lang="en-US" sz="4000" b="1" dirty="0" smtClean="0">
                <a:solidFill>
                  <a:srgbClr val="008000"/>
                </a:solidFill>
              </a:rPr>
              <a:t>-Excel</a:t>
            </a:r>
            <a:endParaRPr lang="en-US" sz="4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0811" r="10811"/>
          <a:stretch/>
        </p:blipFill>
        <p:spPr>
          <a:xfrm rot="20617997">
            <a:off x="1252020" y="2978196"/>
            <a:ext cx="2189490" cy="17949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7432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190" y="696428"/>
            <a:ext cx="4061910" cy="1143000"/>
          </a:xfrm>
        </p:spPr>
        <p:txBody>
          <a:bodyPr>
            <a:normAutofit/>
          </a:bodyPr>
          <a:lstStyle/>
          <a:p>
            <a:r>
              <a:rPr lang="ar-SA" sz="5400" dirty="0" smtClean="0"/>
              <a:t>فتح برنامج 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1526426" y="1196078"/>
            <a:ext cx="24211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rgbClr val="008000"/>
                </a:solidFill>
              </a:rPr>
              <a:t>Ms</a:t>
            </a:r>
            <a:r>
              <a:rPr lang="en-US" sz="4000" b="1" dirty="0" smtClean="0">
                <a:solidFill>
                  <a:srgbClr val="008000"/>
                </a:solidFill>
              </a:rPr>
              <a:t>-Excel</a:t>
            </a:r>
            <a:endParaRPr lang="en-US" sz="40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257130623"/>
              </p:ext>
            </p:extLst>
          </p:nvPr>
        </p:nvGraphicFramePr>
        <p:xfrm>
          <a:off x="1524000" y="21209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396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665" y="2730502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ar-SA" sz="7200" b="1" dirty="0" smtClean="0"/>
              <a:t>دعونا نفكر بطريقة اخرى لفتح البرنامج</a:t>
            </a:r>
            <a:endParaRPr lang="en-US" sz="72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379" y="4127548"/>
            <a:ext cx="1506069" cy="1651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04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56164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ar-SA" sz="6000" dirty="0" smtClean="0"/>
              <a:t>نشاط جماعي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8800"/>
            <a:ext cx="6777317" cy="4003829"/>
          </a:xfrm>
        </p:spPr>
        <p:txBody>
          <a:bodyPr>
            <a:normAutofit/>
          </a:bodyPr>
          <a:lstStyle/>
          <a:p>
            <a:pPr marL="811530" indent="-742950" algn="r" rtl="1">
              <a:lnSpc>
                <a:spcPct val="140000"/>
              </a:lnSpc>
              <a:buFont typeface="+mj-lt"/>
              <a:buAutoNum type="arabicPeriod"/>
            </a:pPr>
            <a:r>
              <a:rPr lang="ar-SA" sz="4000" dirty="0" smtClean="0"/>
              <a:t>افتح برنامج</a:t>
            </a:r>
          </a:p>
          <a:p>
            <a:pPr marL="811530" indent="-742950" algn="r" rtl="1">
              <a:lnSpc>
                <a:spcPct val="140000"/>
              </a:lnSpc>
              <a:buFont typeface="+mj-lt"/>
              <a:buAutoNum type="arabicPeriod"/>
            </a:pPr>
            <a:r>
              <a:rPr lang="ar-SA" sz="4000" dirty="0" smtClean="0"/>
              <a:t>استكشف واجهة البرنامج </a:t>
            </a:r>
          </a:p>
          <a:p>
            <a:pPr marL="811530" indent="-742950" algn="r" rtl="1">
              <a:lnSpc>
                <a:spcPct val="140000"/>
              </a:lnSpc>
              <a:buFont typeface="+mj-lt"/>
              <a:buAutoNum type="arabicPeriod"/>
            </a:pPr>
            <a:r>
              <a:rPr lang="ar-SA" sz="4000" dirty="0" smtClean="0"/>
              <a:t>ارجع الى مجموعتك واكتبوا معا مكونات الواجهة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2620503" y="1936289"/>
            <a:ext cx="1973818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008000"/>
                </a:solidFill>
              </a:rPr>
              <a:t>Ms</a:t>
            </a:r>
            <a:r>
              <a:rPr lang="en-US" sz="3200" b="1" dirty="0" smtClean="0">
                <a:solidFill>
                  <a:srgbClr val="008000"/>
                </a:solidFill>
              </a:rPr>
              <a:t>-Excel</a:t>
            </a:r>
            <a:endParaRPr lang="ar-SA" sz="3200" b="1" dirty="0" smtClean="0">
              <a:solidFill>
                <a:srgbClr val="008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0974646">
            <a:off x="322942" y="601534"/>
            <a:ext cx="1768429" cy="1768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40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9058"/>
          <a:stretch/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651000" y="139700"/>
            <a:ext cx="4064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SA" sz="3200" b="1" dirty="0" smtClean="0">
                <a:solidFill>
                  <a:srgbClr val="008000"/>
                </a:solidFill>
              </a:rPr>
              <a:t>١</a:t>
            </a:r>
            <a:endParaRPr lang="en-US" sz="3200" b="1" dirty="0">
              <a:solidFill>
                <a:srgbClr val="008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124700" y="482600"/>
            <a:ext cx="4064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SA" sz="3200" b="1" dirty="0" smtClean="0">
                <a:solidFill>
                  <a:srgbClr val="008000"/>
                </a:solidFill>
              </a:rPr>
              <a:t>٢</a:t>
            </a:r>
            <a:endParaRPr lang="en-US" sz="3200" b="1" dirty="0">
              <a:solidFill>
                <a:srgbClr val="008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124700" y="5461000"/>
            <a:ext cx="4064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SA" sz="3200" b="1" dirty="0" smtClean="0">
                <a:solidFill>
                  <a:srgbClr val="008000"/>
                </a:solidFill>
              </a:rPr>
              <a:t>٣</a:t>
            </a:r>
            <a:endParaRPr lang="en-US" sz="3200" b="1" dirty="0">
              <a:solidFill>
                <a:srgbClr val="008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747000" y="3759200"/>
            <a:ext cx="4064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SA" sz="3200" b="1" dirty="0" smtClean="0">
                <a:solidFill>
                  <a:srgbClr val="008000"/>
                </a:solidFill>
              </a:rPr>
              <a:t>٤</a:t>
            </a:r>
            <a:endParaRPr lang="en-US" sz="3200" b="1" dirty="0">
              <a:solidFill>
                <a:srgbClr val="008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448300" y="2997200"/>
            <a:ext cx="4064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SA" sz="3200" b="1" dirty="0" smtClean="0">
                <a:solidFill>
                  <a:srgbClr val="008000"/>
                </a:solidFill>
              </a:rPr>
              <a:t>٥</a:t>
            </a:r>
            <a:endParaRPr lang="en-US" sz="3200" b="1" dirty="0">
              <a:solidFill>
                <a:srgbClr val="008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479800" y="4483100"/>
            <a:ext cx="4064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SA" sz="3200" b="1" dirty="0" smtClean="0">
                <a:solidFill>
                  <a:srgbClr val="008000"/>
                </a:solidFill>
              </a:rPr>
              <a:t>٦</a:t>
            </a:r>
            <a:endParaRPr lang="en-US" sz="3200" b="1" dirty="0">
              <a:solidFill>
                <a:srgbClr val="008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87400" y="2641600"/>
            <a:ext cx="4064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SA" sz="3200" b="1" dirty="0" smtClean="0">
                <a:solidFill>
                  <a:srgbClr val="008000"/>
                </a:solidFill>
              </a:rPr>
              <a:t>٧</a:t>
            </a:r>
            <a:endParaRPr lang="en-US" sz="3200" b="1" dirty="0">
              <a:solidFill>
                <a:srgbClr val="008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175000" y="2578100"/>
            <a:ext cx="4064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SA" sz="3200" b="1" dirty="0" smtClean="0">
                <a:solidFill>
                  <a:srgbClr val="008000"/>
                </a:solidFill>
              </a:rPr>
              <a:t>٨</a:t>
            </a:r>
            <a:endParaRPr lang="en-US" sz="3200" b="1" dirty="0">
              <a:solidFill>
                <a:srgbClr val="008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939800" y="4673600"/>
            <a:ext cx="4064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SA" sz="3200" b="1" dirty="0" smtClean="0">
                <a:solidFill>
                  <a:srgbClr val="008000"/>
                </a:solidFill>
              </a:rPr>
              <a:t>٩</a:t>
            </a:r>
            <a:endParaRPr lang="en-US" sz="3200" b="1" dirty="0">
              <a:solidFill>
                <a:srgbClr val="008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79801" y="6134100"/>
            <a:ext cx="495300" cy="46166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94C6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400" b="1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١٠</a:t>
            </a:r>
            <a:endParaRPr lang="ar-SA" sz="4800" b="1" dirty="0">
              <a:ln w="12700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663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0" y="1866452"/>
            <a:ext cx="6777317" cy="3508977"/>
          </a:xfrm>
        </p:spPr>
        <p:txBody>
          <a:bodyPr>
            <a:normAutofit fontScale="92500" lnSpcReduction="20000"/>
          </a:bodyPr>
          <a:lstStyle/>
          <a:p>
            <a:pPr marL="68580" indent="0" algn="ctr">
              <a:lnSpc>
                <a:spcPct val="140000"/>
              </a:lnSpc>
              <a:buNone/>
            </a:pPr>
            <a:r>
              <a:rPr lang="ar-SA" sz="4800" b="1" dirty="0" smtClean="0"/>
              <a:t>المصنف هو ملف يتكون من ثلاث اوراق عمل </a:t>
            </a:r>
            <a:r>
              <a:rPr lang="en-US" sz="4800" b="1" dirty="0" err="1" smtClean="0"/>
              <a:t>woksheet</a:t>
            </a:r>
            <a:r>
              <a:rPr lang="ar-SA" sz="4800" b="1" dirty="0" smtClean="0"/>
              <a:t> تظهر في اسفل الشاشة</a:t>
            </a:r>
            <a:endParaRPr lang="en-US" sz="4800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43490" y="735116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ar-SA" sz="6600" dirty="0" smtClean="0"/>
              <a:t>فتح  مصنف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22765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046467555"/>
              </p:ext>
            </p:extLst>
          </p:nvPr>
        </p:nvGraphicFramePr>
        <p:xfrm>
          <a:off x="965200" y="520700"/>
          <a:ext cx="7137400" cy="584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282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93</TotalTime>
  <Words>129</Words>
  <Application>Microsoft Office PowerPoint</Application>
  <PresentationFormat>عرض على الشاشة (3:4)‏</PresentationFormat>
  <Paragraphs>51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Austin</vt:lpstr>
      <vt:lpstr>مقدمة في برنامج الجداول  الحسابية Ms-Excel</vt:lpstr>
      <vt:lpstr>ماذا اتعلم!!</vt:lpstr>
      <vt:lpstr>برنامج الجداول الحسابية </vt:lpstr>
      <vt:lpstr>فتح برنامج </vt:lpstr>
      <vt:lpstr>دعونا نفكر بطريقة اخرى لفتح البرنامج</vt:lpstr>
      <vt:lpstr>نشاط جماعي</vt:lpstr>
      <vt:lpstr>عرض تقديمي في PowerPoint</vt:lpstr>
      <vt:lpstr>فتح  مصنف</vt:lpstr>
      <vt:lpstr>عرض تقديمي في PowerPoint</vt:lpstr>
      <vt:lpstr>نشاط ثنائي</vt:lpstr>
      <vt:lpstr>حفظ المصنف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مقدمة في برنامج الجداول الحسابية Ms-EXCEL</dc:title>
  <dc:creator>Maram Dawood</dc:creator>
  <cp:lastModifiedBy>lenovo01</cp:lastModifiedBy>
  <cp:revision>15</cp:revision>
  <dcterms:created xsi:type="dcterms:W3CDTF">2015-04-05T18:44:58Z</dcterms:created>
  <dcterms:modified xsi:type="dcterms:W3CDTF">2015-04-07T06:09:29Z</dcterms:modified>
</cp:coreProperties>
</file>