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9441" autoAdjust="0"/>
    <p:restoredTop sz="94720" autoAdjust="0"/>
  </p:normalViewPr>
  <p:slideViewPr>
    <p:cSldViewPr>
      <p:cViewPr>
        <p:scale>
          <a:sx n="93" d="100"/>
          <a:sy n="93" d="100"/>
        </p:scale>
        <p:origin x="-80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ar-OM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00834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65754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00928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38497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17067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73850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80372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8115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70668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3805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OM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60306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ar-OM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ar-OM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DE0C0-3FA7-4B7E-872B-DDF0E0DF9D47}" type="datetimeFigureOut">
              <a:rPr lang="ar-OM" smtClean="0"/>
              <a:t>3/7/15 </a:t>
            </a:fld>
            <a:endParaRPr lang="ar-OM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08E56-06F1-45C4-BA25-7FB5E5C9C368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6427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OM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41307" y="2132856"/>
            <a:ext cx="628531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6600" b="1" dirty="0" smtClean="0">
                <a:ln w="1905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الاستخدام الامن للإنترنت</a:t>
            </a:r>
            <a:endParaRPr lang="x-none" sz="6600" b="1" dirty="0">
              <a:ln w="1905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641859" y="6093296"/>
            <a:ext cx="340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اعداد الاستاذة: منــــار الوهيبيــة</a:t>
            </a:r>
            <a:endParaRPr lang="x-none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6634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اسس اختيار كلمات المرور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تتكون من احرف وارقام ورموز.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لا تستخدم كلمة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مرور واحدة </a:t>
            </a: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لجميع حساباتك على الانترنت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لا تخبر أي شخص بكلمه المرور الخاصة بك 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لا تنشى كلمة مرور تدل على تاريخ ميلادك او أي مناسبه اخرى يسهل تخمينها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قم بتغيير الكلمة من فترة الى اخرى</a:t>
            </a:r>
          </a:p>
        </p:txBody>
      </p:sp>
    </p:spTree>
    <p:extLst>
      <p:ext uri="{BB962C8B-B14F-4D97-AF65-F5344CB8AC3E}">
        <p14:creationId xmlns:p14="http://schemas.microsoft.com/office/powerpoint/2010/main" val="410742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البرامج الضارة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31640" y="1711349"/>
            <a:ext cx="576064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برامج تقوم بالحاق الضرر بحاسوبك من خلال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تدميره </a:t>
            </a: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وتغيير ملفات النظام فيه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ar-OM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تقوم بجمع المعلومات عن حاسوبك دون علمك ثم السيطرة عليه</a:t>
            </a:r>
            <a:endParaRPr lang="ar-OM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7164288" y="1844824"/>
            <a:ext cx="1872208" cy="1490607"/>
          </a:xfrm>
          <a:prstGeom prst="ellipse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 smtClean="0">
                <a:cs typeface="DecoType Naskh" pitchFamily="2" charset="-78"/>
              </a:rPr>
              <a:t>الفيروسات</a:t>
            </a:r>
            <a:endParaRPr lang="ar-OM" sz="3200" b="1" dirty="0">
              <a:cs typeface="DecoType Naskh" pitchFamily="2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7252666" y="4365104"/>
            <a:ext cx="1711822" cy="1490607"/>
          </a:xfrm>
          <a:prstGeom prst="ellipse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3200" b="1" dirty="0" smtClean="0">
                <a:cs typeface="DecoType Naskh" pitchFamily="2" charset="-78"/>
              </a:rPr>
              <a:t>برامج التجسس</a:t>
            </a:r>
            <a:endParaRPr lang="ar-OM" sz="3200" b="1" dirty="0"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477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37418" y="1340768"/>
            <a:ext cx="3322712" cy="1143000"/>
          </a:xfrm>
        </p:spPr>
        <p:txBody>
          <a:bodyPr>
            <a:normAutofit/>
          </a:bodyPr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برامج التجسس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488"/>
            <a:ext cx="4571225" cy="2777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838525" cy="3838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5182176" y="3501008"/>
            <a:ext cx="332271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OM" sz="5400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الفيروسات</a:t>
            </a:r>
            <a:endParaRPr lang="ar-OM" sz="5400" dirty="0">
              <a:ln>
                <a:solidFill>
                  <a:srgbClr val="7030A0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409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فكر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OM" sz="44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ما اشهر البرامج المستخدمة لمكافحة الفيروسات وبرامج التجسس؟</a:t>
            </a:r>
          </a:p>
        </p:txBody>
      </p:sp>
    </p:spTree>
    <p:extLst>
      <p:ext uri="{BB962C8B-B14F-4D97-AF65-F5344CB8AC3E}">
        <p14:creationId xmlns:p14="http://schemas.microsoft.com/office/powerpoint/2010/main" val="170229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امن الأجهزة المحمولة</a:t>
            </a:r>
          </a:p>
        </p:txBody>
      </p:sp>
      <p:pic>
        <p:nvPicPr>
          <p:cNvPr id="4" name="امن الاجهزة المحمول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412776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3567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ماذا أتعلم!!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امن المعلومات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مواقع الويب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الآمنة </a:t>
            </a: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وغير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الآمنة</a:t>
            </a:r>
            <a:endParaRPr lang="ar-OM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اسس اختيار كلمة المرور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طرق الحماية من البرامج الضارة</a:t>
            </a:r>
          </a:p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أمن الأجهزة المحمولة</a:t>
            </a:r>
          </a:p>
        </p:txBody>
      </p:sp>
    </p:spTree>
    <p:extLst>
      <p:ext uri="{BB962C8B-B14F-4D97-AF65-F5344CB8AC3E}">
        <p14:creationId xmlns:p14="http://schemas.microsoft.com/office/powerpoint/2010/main" val="21240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3568" y="-14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x-none" b="1" dirty="0">
                <a:ln w="1905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x-none" b="1" dirty="0">
                <a:ln w="1905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ar-OM" sz="60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الاستخدام الآمن للإنترنت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>
            <a:normAutofit/>
          </a:bodyPr>
          <a:lstStyle/>
          <a:p>
            <a:r>
              <a:rPr lang="ar-OM" sz="40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يقيك</a:t>
            </a:r>
            <a:r>
              <a:rPr lang="ar-OM" sz="4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 من المخاطر الناتجة من اتصال جهازك بالإنترنت </a:t>
            </a:r>
          </a:p>
          <a:p>
            <a:pPr marL="0" indent="0">
              <a:buNone/>
            </a:pPr>
            <a:r>
              <a:rPr lang="ar-OM" sz="4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مثل: </a:t>
            </a:r>
          </a:p>
          <a:p>
            <a:pPr lvl="1">
              <a:buFont typeface="Wingdings" pitchFamily="2" charset="2"/>
              <a:buChar char="Ø"/>
            </a:pP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سرقة معلومة.</a:t>
            </a:r>
          </a:p>
          <a:p>
            <a:pPr lvl="1">
              <a:buFont typeface="Wingdings" pitchFamily="2" charset="2"/>
              <a:buChar char="Ø"/>
            </a:pP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نشر معلومة.</a:t>
            </a:r>
          </a:p>
          <a:p>
            <a:pPr lvl="1">
              <a:buFont typeface="Wingdings" pitchFamily="2" charset="2"/>
              <a:buChar char="Ø"/>
            </a:pP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الحاق الضرر بجهازك. </a:t>
            </a:r>
            <a:endParaRPr lang="ar-OM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058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sz="5400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مواقع الويب الآمنة وغير الآمنة</a:t>
            </a:r>
            <a:endParaRPr lang="ar-OM" sz="5400" dirty="0">
              <a:ln>
                <a:solidFill>
                  <a:srgbClr val="7030A0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DecoType Naskh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932442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5"/>
            <a:ext cx="2677224" cy="2677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سهم للأسفل 4"/>
          <p:cNvSpPr/>
          <p:nvPr/>
        </p:nvSpPr>
        <p:spPr>
          <a:xfrm rot="10800000">
            <a:off x="7198577" y="4077072"/>
            <a:ext cx="397759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 smtClean="0">
                <a:cs typeface="+mj-cs"/>
              </a:rPr>
              <a:t>1</a:t>
            </a:r>
            <a:endParaRPr lang="ar-OM" sz="2400" b="1" dirty="0">
              <a:cs typeface="+mj-cs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796135" y="4746364"/>
            <a:ext cx="30386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بروتوكول 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http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ar-OM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x-none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114247" y="2060848"/>
            <a:ext cx="30386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قفل صغير </a:t>
            </a:r>
            <a:r>
              <a:rPr lang="ar-OM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مقفل</a:t>
            </a:r>
            <a:endParaRPr lang="x-none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436096" y="5509681"/>
            <a:ext cx="303863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ar-OM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x-none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804248" y="5909210"/>
            <a:ext cx="10081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ecure</a:t>
            </a:r>
            <a:endParaRPr lang="ar-OM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0" name="رابط كسهم مستقيم 9"/>
          <p:cNvCxnSpPr/>
          <p:nvPr/>
        </p:nvCxnSpPr>
        <p:spPr>
          <a:xfrm>
            <a:off x="7020273" y="522920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يساوي 14"/>
          <p:cNvSpPr/>
          <p:nvPr/>
        </p:nvSpPr>
        <p:spPr>
          <a:xfrm>
            <a:off x="7740352" y="5877272"/>
            <a:ext cx="360040" cy="43204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>
              <a:solidFill>
                <a:schemeClr val="tx1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028384" y="5733256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آمن</a:t>
            </a:r>
            <a:endParaRPr lang="ar-OM" sz="3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</p:txBody>
      </p:sp>
      <p:sp>
        <p:nvSpPr>
          <p:cNvPr id="20" name="سهم للأسفل 19"/>
          <p:cNvSpPr/>
          <p:nvPr/>
        </p:nvSpPr>
        <p:spPr>
          <a:xfrm>
            <a:off x="2455956" y="2924944"/>
            <a:ext cx="397759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400" b="1" dirty="0" smtClean="0">
                <a:cs typeface="+mj-cs"/>
              </a:rPr>
              <a:t>2</a:t>
            </a:r>
            <a:endParaRPr lang="ar-OM" sz="2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870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  <p:bldP spid="8" grpId="0"/>
      <p:bldP spid="15" grpId="0" animBg="1"/>
      <p:bldP spid="16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OM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البروتوكول </a:t>
            </a:r>
            <a:r>
              <a:rPr lang="en-US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http://</a:t>
            </a:r>
            <a:endParaRPr lang="ar-OM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1560" y="206084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عنوان يستخدمه متصفح الانترنت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للدخول </a:t>
            </a: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الى مواقع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الويب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ينقل كافة صفحات الموقع على شبكة الانترنت </a:t>
            </a:r>
          </a:p>
          <a:p>
            <a:pPr marL="0" indent="0">
              <a:buNone/>
            </a:pPr>
            <a:endParaRPr lang="ar-OM" sz="36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638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ar-OM" sz="5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نشاط</a:t>
            </a:r>
            <a:r>
              <a:rPr lang="ar-OM" dirty="0" smtClean="0"/>
              <a:t> </a:t>
            </a:r>
            <a:endParaRPr lang="ar-OM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الكتاب المدرسي صفحة 24 </a:t>
            </a:r>
            <a:endParaRPr lang="ar-OM" sz="36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ar-OM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تصفحي المواقع في الجدول وصنفيها </a:t>
            </a:r>
            <a:r>
              <a:rPr lang="ar-OM" sz="3600" b="1" u="sng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هل هي آمنة أم غير آمنة</a:t>
            </a:r>
            <a:endParaRPr lang="ar-OM" sz="3600" b="1" u="sng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399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77280" y="116632"/>
            <a:ext cx="8229600" cy="1143000"/>
          </a:xfrm>
        </p:spPr>
        <p:txBody>
          <a:bodyPr/>
          <a:lstStyle/>
          <a:p>
            <a:r>
              <a:rPr lang="ar-OM" sz="66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الحل</a:t>
            </a:r>
            <a:r>
              <a:rPr lang="ar-OM" dirty="0" smtClean="0"/>
              <a:t> </a:t>
            </a:r>
            <a:endParaRPr lang="ar-OM" dirty="0"/>
          </a:p>
        </p:txBody>
      </p:sp>
      <p:sp>
        <p:nvSpPr>
          <p:cNvPr id="5" name="مستطيل 4"/>
          <p:cNvSpPr/>
          <p:nvPr/>
        </p:nvSpPr>
        <p:spPr>
          <a:xfrm>
            <a:off x="4935596" y="1484784"/>
            <a:ext cx="3888432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1. آمــن</a:t>
            </a:r>
            <a:endParaRPr lang="ar-OM" sz="4800" b="1" dirty="0"/>
          </a:p>
        </p:txBody>
      </p:sp>
      <p:sp>
        <p:nvSpPr>
          <p:cNvPr id="6" name="مستطيل 5"/>
          <p:cNvSpPr/>
          <p:nvPr/>
        </p:nvSpPr>
        <p:spPr>
          <a:xfrm>
            <a:off x="3347864" y="2532238"/>
            <a:ext cx="3888432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2</a:t>
            </a:r>
            <a:r>
              <a:rPr lang="ar-OM" sz="4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. آمــن</a:t>
            </a:r>
            <a:endParaRPr lang="ar-OM" sz="4800" b="1" dirty="0"/>
          </a:p>
        </p:txBody>
      </p:sp>
      <p:sp>
        <p:nvSpPr>
          <p:cNvPr id="7" name="مستطيل 6"/>
          <p:cNvSpPr/>
          <p:nvPr/>
        </p:nvSpPr>
        <p:spPr>
          <a:xfrm>
            <a:off x="2339752" y="3789040"/>
            <a:ext cx="3888432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3. غير آمــن</a:t>
            </a:r>
            <a:endParaRPr lang="ar-OM" sz="4800" b="1" dirty="0"/>
          </a:p>
        </p:txBody>
      </p:sp>
      <p:sp>
        <p:nvSpPr>
          <p:cNvPr id="8" name="مستطيل 7"/>
          <p:cNvSpPr/>
          <p:nvPr/>
        </p:nvSpPr>
        <p:spPr>
          <a:xfrm>
            <a:off x="1259632" y="5085184"/>
            <a:ext cx="3888432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4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4</a:t>
            </a:r>
            <a:r>
              <a:rPr lang="ar-OM" sz="4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. آمــن</a:t>
            </a:r>
            <a:endParaRPr lang="ar-OM" sz="4800" b="1" dirty="0"/>
          </a:p>
        </p:txBody>
      </p:sp>
    </p:spTree>
    <p:extLst>
      <p:ext uri="{BB962C8B-B14F-4D97-AF65-F5344CB8AC3E}">
        <p14:creationId xmlns:p14="http://schemas.microsoft.com/office/powerpoint/2010/main" val="2588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كلمات المرور </a:t>
            </a:r>
            <a:r>
              <a:rPr lang="br-FR" dirty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DecoType Naskh" pitchFamily="2" charset="-78"/>
              </a:rPr>
              <a:t>Passwords</a:t>
            </a:r>
            <a:endParaRPr lang="ar-OM" dirty="0">
              <a:ln>
                <a:solidFill>
                  <a:srgbClr val="7030A0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DecoType Naskh" pitchFamily="2" charset="-78"/>
            </a:endParaRPr>
          </a:p>
        </p:txBody>
      </p:sp>
      <p:sp>
        <p:nvSpPr>
          <p:cNvPr id="4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ما المقصود بكلمة المرور؟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كيف تحافظ على معلوماتك الشخصية؟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ar-OM" sz="36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ما مواصفات كلمة المرور </a:t>
            </a:r>
            <a:r>
              <a:rPr lang="ar-OM" sz="36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cs typeface="DecoType Naskh" pitchFamily="2" charset="-78"/>
              </a:rPr>
              <a:t>القوية؟</a:t>
            </a:r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371637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خصوصي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96099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108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228</Words>
  <Application>Microsoft Macintosh PowerPoint</Application>
  <PresentationFormat>On-screen Show (4:3)</PresentationFormat>
  <Paragraphs>54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نسق Office</vt:lpstr>
      <vt:lpstr>PowerPoint Presentation</vt:lpstr>
      <vt:lpstr>ماذا أتعلم!!</vt:lpstr>
      <vt:lpstr> الاستخدام الآمن للإنترنت</vt:lpstr>
      <vt:lpstr>مواقع الويب الآمنة وغير الآمنة</vt:lpstr>
      <vt:lpstr>البروتوكول http://</vt:lpstr>
      <vt:lpstr>نشاط </vt:lpstr>
      <vt:lpstr>الحل </vt:lpstr>
      <vt:lpstr>كلمات المرور Passwords</vt:lpstr>
      <vt:lpstr>PowerPoint Presentation</vt:lpstr>
      <vt:lpstr>اسس اختيار كلمات المرور</vt:lpstr>
      <vt:lpstr>البرامج الضارة</vt:lpstr>
      <vt:lpstr>برامج التجسس</vt:lpstr>
      <vt:lpstr>فكر</vt:lpstr>
      <vt:lpstr>امن الأجهزة المحمولة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lenovo01</dc:creator>
  <cp:lastModifiedBy>Maram Dawood</cp:lastModifiedBy>
  <cp:revision>21</cp:revision>
  <dcterms:created xsi:type="dcterms:W3CDTF">2015-03-01T04:12:50Z</dcterms:created>
  <dcterms:modified xsi:type="dcterms:W3CDTF">2015-03-07T17:44:24Z</dcterms:modified>
</cp:coreProperties>
</file>