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87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F4CA-3CB3-B243-909D-2659A1458FE5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2D3B-DA48-2F41-AD32-CB045C2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101" y="224135"/>
            <a:ext cx="5409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DecoType Naskh" pitchFamily="2" charset="-78"/>
              </a:rPr>
              <a:t>دمج الصور</a:t>
            </a:r>
            <a:endParaRPr lang="ar-SA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DecoType Naskh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7200" y="6104116"/>
            <a:ext cx="54099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اعداد الاستاذة: منار الوهيبية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5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14091" r="16477" b="17045"/>
          <a:stretch/>
        </p:blipFill>
        <p:spPr bwMode="auto">
          <a:xfrm>
            <a:off x="1429790" y="980901"/>
            <a:ext cx="7099069" cy="550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667000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6670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917" b="55926"/>
          <a:stretch/>
        </p:blipFill>
        <p:spPr>
          <a:xfrm>
            <a:off x="0" y="0"/>
            <a:ext cx="9246039" cy="69922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0900" y="1107996"/>
            <a:ext cx="51333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انشاء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ملف جديد</a:t>
            </a:r>
          </a:p>
          <a:p>
            <a:pPr marL="914400" indent="-9144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اضافة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تدرج لوني</a:t>
            </a:r>
          </a:p>
          <a:p>
            <a:pPr marL="914400" indent="-9144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قص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جزء ولصقه</a:t>
            </a:r>
          </a:p>
          <a:p>
            <a:pPr marL="914400" indent="-9144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تغيير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حجم الجزء الملصق</a:t>
            </a:r>
          </a:p>
          <a:p>
            <a:pPr marL="914400" indent="-9144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اضافة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ecoType Naskh" pitchFamily="2" charset="-78"/>
              </a:rPr>
              <a:t>نص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ecoType Naskh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101" y="0"/>
            <a:ext cx="54099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DecoType Naskh" pitchFamily="2" charset="-78"/>
              </a:rPr>
              <a:t>ماذا اتعلم</a:t>
            </a:r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DecoType Naskh" pitchFamily="2" charset="-78"/>
              </a:rPr>
              <a:t>؟!!</a:t>
            </a:r>
            <a:endParaRPr lang="ar-SA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5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17" b="5592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101" y="13386"/>
            <a:ext cx="5409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DecoType Naskh" pitchFamily="2" charset="-78"/>
              </a:rPr>
              <a:t>انشاء </a:t>
            </a:r>
            <a:r>
              <a:rPr lang="ar-SA" sz="5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DecoType Naskh" pitchFamily="2" charset="-78"/>
              </a:rPr>
              <a:t>ملف جديد</a:t>
            </a:r>
            <a:endParaRPr lang="ar-SA" sz="5400" b="1" cap="none" spc="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DecoType Naskh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183" r="22321" b="21136"/>
          <a:stretch/>
        </p:blipFill>
        <p:spPr bwMode="auto">
          <a:xfrm>
            <a:off x="3757352" y="936716"/>
            <a:ext cx="4929447" cy="575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209504" y="1246524"/>
            <a:ext cx="1895302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de-DE" sz="2800" b="1" dirty="0" smtClean="0">
                <a:cs typeface="+mj-cs"/>
              </a:rPr>
              <a:t>1. File</a:t>
            </a:r>
            <a:endParaRPr lang="ar-OM" sz="2800" b="1" dirty="0">
              <a:cs typeface="+mj-cs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11581" y="2490129"/>
            <a:ext cx="1895302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de-DE" sz="2800" b="1" dirty="0" smtClean="0">
                <a:cs typeface="+mj-cs"/>
              </a:rPr>
              <a:t>2. New</a:t>
            </a:r>
            <a:endParaRPr lang="ar-OM" b="1" dirty="0">
              <a:cs typeface="+mj-cs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3106883" y="1246524"/>
            <a:ext cx="650469" cy="3098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3150178" y="1556332"/>
            <a:ext cx="650469" cy="108870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5378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320144" y="990265"/>
            <a:ext cx="1762299" cy="348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17" b="5592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12898" r="47273" b="17784"/>
          <a:stretch/>
        </p:blipFill>
        <p:spPr bwMode="auto">
          <a:xfrm>
            <a:off x="4264428" y="223635"/>
            <a:ext cx="4422372" cy="626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79913" y="598516"/>
            <a:ext cx="2161308" cy="14796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de-DE" sz="2800" b="1" dirty="0" smtClean="0">
                <a:cs typeface="+mj-cs"/>
              </a:rPr>
              <a:t>3. Template</a:t>
            </a:r>
          </a:p>
          <a:p>
            <a:pPr algn="ctr"/>
            <a:r>
              <a:rPr lang="de-DE" sz="2800" b="1" dirty="0" smtClean="0">
                <a:cs typeface="+mj-cs"/>
              </a:rPr>
              <a:t>4. </a:t>
            </a:r>
            <a:r>
              <a:rPr lang="ar-OM" sz="2800" b="1" dirty="0"/>
              <a:t>اختار</a:t>
            </a:r>
            <a:endParaRPr lang="de-DE" sz="2800" b="1" dirty="0"/>
          </a:p>
          <a:p>
            <a:pPr algn="ctr"/>
            <a:r>
              <a:rPr lang="de-DE" sz="2800" b="1" dirty="0" smtClean="0">
                <a:cs typeface="+mj-cs"/>
              </a:rPr>
              <a:t> 640</a:t>
            </a:r>
            <a:r>
              <a:rPr lang="en-US" sz="2800" b="1" dirty="0" smtClean="0">
                <a:cs typeface="+mj-cs"/>
              </a:rPr>
              <a:t>*480</a:t>
            </a:r>
            <a:endParaRPr lang="ar-OM" sz="2800" b="1" dirty="0">
              <a:cs typeface="+mj-cs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3541221" y="835362"/>
            <a:ext cx="864524" cy="30980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3541221" y="1145170"/>
            <a:ext cx="1778923" cy="4273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4886" b="6250"/>
          <a:stretch/>
        </p:blipFill>
        <p:spPr bwMode="auto">
          <a:xfrm>
            <a:off x="2975957" y="415636"/>
            <a:ext cx="5785658" cy="625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149630" y="532014"/>
            <a:ext cx="2161308" cy="14796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dirty="0" smtClean="0">
                <a:cs typeface="DecoType Naskh" pitchFamily="2" charset="-78"/>
              </a:rPr>
              <a:t>5. تظهر لك هذه النافذة</a:t>
            </a:r>
            <a:endParaRPr lang="ar-OM" sz="3600" b="1" dirty="0">
              <a:cs typeface="DecoType Naskh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2310938" y="1468314"/>
            <a:ext cx="1629295" cy="115850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75455" b="36363"/>
          <a:stretch/>
        </p:blipFill>
        <p:spPr bwMode="auto">
          <a:xfrm>
            <a:off x="4804756" y="116377"/>
            <a:ext cx="3807229" cy="6500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2368091" y="365375"/>
            <a:ext cx="1895302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de-DE" sz="2800" b="1" dirty="0" smtClean="0">
                <a:cs typeface="+mj-cs"/>
              </a:rPr>
              <a:t>6. File</a:t>
            </a:r>
            <a:endParaRPr lang="ar-OM" sz="2800" b="1" dirty="0">
              <a:cs typeface="+mj-cs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4232220" y="365375"/>
            <a:ext cx="650469" cy="3098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" name="مستطيل مستدير الزوايا 6"/>
          <p:cNvSpPr/>
          <p:nvPr/>
        </p:nvSpPr>
        <p:spPr>
          <a:xfrm>
            <a:off x="2404116" y="2778775"/>
            <a:ext cx="1895302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de-DE" sz="2800" b="1" dirty="0" smtClean="0">
                <a:cs typeface="+mj-cs"/>
              </a:rPr>
              <a:t>7. Save as</a:t>
            </a:r>
            <a:endParaRPr lang="ar-OM" sz="2800" b="1" dirty="0">
              <a:cs typeface="+mj-cs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4268245" y="2778775"/>
            <a:ext cx="650469" cy="3098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9334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4" b="21364"/>
          <a:stretch/>
        </p:blipFill>
        <p:spPr bwMode="auto">
          <a:xfrm>
            <a:off x="232757" y="997527"/>
            <a:ext cx="8595358" cy="5710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1729047" y="581891"/>
            <a:ext cx="665018" cy="7315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2451215" y="116378"/>
            <a:ext cx="3484071" cy="14131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OM" sz="2800" b="1" dirty="0" smtClean="0">
                <a:cs typeface="+mj-cs"/>
              </a:rPr>
              <a:t>8. اكتب اسم لحفظ الملف</a:t>
            </a:r>
          </a:p>
          <a:p>
            <a:pPr algn="ctr" rtl="1"/>
            <a:r>
              <a:rPr lang="ar-OM" sz="2800" b="1" dirty="0" smtClean="0">
                <a:cs typeface="+mj-cs"/>
              </a:rPr>
              <a:t>وتأكد من </a:t>
            </a:r>
            <a:r>
              <a:rPr lang="de-DE" sz="2800" b="1" dirty="0"/>
              <a:t> </a:t>
            </a:r>
            <a:r>
              <a:rPr lang="ar-OM" sz="2800" b="1" dirty="0"/>
              <a:t>صيغة </a:t>
            </a:r>
            <a:r>
              <a:rPr lang="en-US" sz="2800" b="1" dirty="0" smtClean="0">
                <a:solidFill>
                  <a:srgbClr val="C00000"/>
                </a:solidFill>
              </a:rPr>
              <a:t>XCF</a:t>
            </a:r>
            <a:endParaRPr lang="ar-OM" sz="2800" b="1" dirty="0" smtClean="0">
              <a:solidFill>
                <a:srgbClr val="C00000"/>
              </a:solidFill>
              <a:cs typeface="+mj-cs"/>
            </a:endParaRPr>
          </a:p>
          <a:p>
            <a:pPr algn="ctr" rtl="1"/>
            <a:r>
              <a:rPr lang="ar-OM" sz="2800" b="1" dirty="0" smtClean="0">
                <a:cs typeface="+mj-cs"/>
              </a:rPr>
              <a:t> </a:t>
            </a:r>
            <a:endParaRPr lang="ar-OM" sz="2800" b="1" dirty="0">
              <a:cs typeface="+mj-cs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104312" y="5769032"/>
            <a:ext cx="817417" cy="51816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مستطيل مستدير الزوايا 10"/>
          <p:cNvSpPr/>
          <p:nvPr/>
        </p:nvSpPr>
        <p:spPr>
          <a:xfrm>
            <a:off x="4209010" y="5003880"/>
            <a:ext cx="1895302" cy="765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de-DE" sz="2800" b="1" dirty="0" smtClean="0">
                <a:cs typeface="+mj-cs"/>
              </a:rPr>
              <a:t>9. Save</a:t>
            </a:r>
            <a:endParaRPr lang="ar-OM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68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11715" y="52247"/>
            <a:ext cx="3193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OM" sz="5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DecoType Naskh" pitchFamily="2" charset="-78"/>
              </a:rPr>
              <a:t>اضافة تدرج لوني</a:t>
            </a:r>
            <a:endParaRPr lang="ar-SA" sz="54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DecoType Naskh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50" b="6250"/>
          <a:stretch/>
        </p:blipFill>
        <p:spPr bwMode="auto">
          <a:xfrm>
            <a:off x="5785658" y="0"/>
            <a:ext cx="30258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731520" y="2030650"/>
            <a:ext cx="4382523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800" b="1" dirty="0" smtClean="0">
                <a:cs typeface="+mj-cs"/>
              </a:rPr>
              <a:t>1. اضغط على اداة التدرج اللوني</a:t>
            </a:r>
            <a:endParaRPr lang="ar-OM" sz="2800" b="1" dirty="0">
              <a:cs typeface="+mj-cs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5082870" y="1895302"/>
            <a:ext cx="1883195" cy="4451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مستطيل مستدير الزوايا 8"/>
          <p:cNvSpPr/>
          <p:nvPr/>
        </p:nvSpPr>
        <p:spPr>
          <a:xfrm>
            <a:off x="1546167" y="4045050"/>
            <a:ext cx="3071901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800" b="1" dirty="0" smtClean="0">
                <a:cs typeface="+mj-cs"/>
              </a:rPr>
              <a:t>2. اضغط هنا</a:t>
            </a:r>
            <a:endParaRPr lang="ar-OM" sz="2800" b="1" dirty="0">
              <a:cs typeface="+mj-cs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4586895" y="4243569"/>
            <a:ext cx="1437572" cy="11128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9" b="7955"/>
          <a:stretch/>
        </p:blipFill>
        <p:spPr bwMode="auto">
          <a:xfrm>
            <a:off x="5237018" y="124690"/>
            <a:ext cx="3507972" cy="67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282645" y="2047275"/>
            <a:ext cx="4382523" cy="6196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yellow orange </a:t>
            </a:r>
            <a:r>
              <a:rPr lang="ar-OM" sz="2800" b="1" dirty="0" smtClean="0"/>
              <a:t>اختر</a:t>
            </a:r>
            <a:r>
              <a:rPr lang="en-US" sz="2800" b="1" dirty="0" smtClean="0"/>
              <a:t>  </a:t>
            </a:r>
            <a:r>
              <a:rPr lang="ar-OM" sz="2800" b="1" dirty="0" smtClean="0"/>
              <a:t> </a:t>
            </a:r>
            <a:endParaRPr lang="ar-OM" sz="2800" b="1" dirty="0">
              <a:cs typeface="+mj-cs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633995" y="2357083"/>
            <a:ext cx="952158" cy="100125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0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88</Words>
  <Application>Microsoft Office PowerPoint</Application>
  <PresentationFormat>عرض على الشاشة (3:4)‏</PresentationFormat>
  <Paragraphs>26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Maram Dawood</dc:creator>
  <cp:lastModifiedBy>lenovo01</cp:lastModifiedBy>
  <cp:revision>13</cp:revision>
  <dcterms:created xsi:type="dcterms:W3CDTF">2015-03-17T18:14:57Z</dcterms:created>
  <dcterms:modified xsi:type="dcterms:W3CDTF">2015-03-18T04:43:52Z</dcterms:modified>
</cp:coreProperties>
</file>