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OM"/>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63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1"/>
      </p:bgRef>
    </p:bg>
    <p:spTree>
      <p:nvGrpSpPr>
        <p:cNvPr id="1" name=""/>
        <p:cNvGrpSpPr/>
        <p:nvPr/>
      </p:nvGrpSpPr>
      <p:grpSpPr>
        <a:xfrm>
          <a:off x="0" y="0"/>
          <a:ext cx="0" cy="0"/>
          <a:chOff x="0" y="0"/>
          <a:chExt cx="0" cy="0"/>
        </a:xfrm>
      </p:grpSpPr>
      <p:sp>
        <p:nvSpPr>
          <p:cNvPr id="8" name="مستطيل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رابط مستقيم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عنوان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ar-SA" smtClean="0"/>
              <a:t>انقر لتحرير نمط العنوان الرئيسي</a:t>
            </a:r>
            <a:endParaRPr kumimoji="0" lang="en-US"/>
          </a:p>
        </p:txBody>
      </p:sp>
      <p:sp>
        <p:nvSpPr>
          <p:cNvPr id="25" name="عنوان فرعي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31" name="عنصر نائب للتاريخ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F6B8E91-E491-4823-BBCD-4CED657AE2E2}" type="datetimeFigureOut">
              <a:rPr lang="ar-OM" smtClean="0"/>
              <a:t>24/07/1436</a:t>
            </a:fld>
            <a:endParaRPr lang="ar-OM"/>
          </a:p>
        </p:txBody>
      </p:sp>
      <p:sp>
        <p:nvSpPr>
          <p:cNvPr id="18" name="عنصر نائب للتذييل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OM"/>
          </a:p>
        </p:txBody>
      </p:sp>
      <p:sp>
        <p:nvSpPr>
          <p:cNvPr id="29" name="عنصر نائب لرقم الشريحة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8E016B8-5959-4067-BB0E-4372E6A2790B}" type="slidenum">
              <a:rPr lang="ar-OM" smtClean="0"/>
              <a:t>‹#›</a:t>
            </a:fld>
            <a:endParaRPr lang="ar-OM"/>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F6B8E91-E491-4823-BBCD-4CED657AE2E2}" type="datetimeFigureOut">
              <a:rPr lang="ar-OM" smtClean="0"/>
              <a:t>24/07/1436</a:t>
            </a:fld>
            <a:endParaRPr lang="ar-OM"/>
          </a:p>
        </p:txBody>
      </p:sp>
      <p:sp>
        <p:nvSpPr>
          <p:cNvPr id="5" name="عنصر نائب للتذييل 4"/>
          <p:cNvSpPr>
            <a:spLocks noGrp="1"/>
          </p:cNvSpPr>
          <p:nvPr>
            <p:ph type="ftr" sz="quarter" idx="11"/>
          </p:nvPr>
        </p:nvSpPr>
        <p:spPr/>
        <p:txBody>
          <a:bodyPr/>
          <a:lstStyle>
            <a:extLst/>
          </a:lstStyle>
          <a:p>
            <a:endParaRPr lang="ar-OM"/>
          </a:p>
        </p:txBody>
      </p:sp>
      <p:sp>
        <p:nvSpPr>
          <p:cNvPr id="6" name="عنصر نائب لرقم الشريحة 5"/>
          <p:cNvSpPr>
            <a:spLocks noGrp="1"/>
          </p:cNvSpPr>
          <p:nvPr>
            <p:ph type="sldNum" sz="quarter" idx="12"/>
          </p:nvPr>
        </p:nvSpPr>
        <p:spPr/>
        <p:txBody>
          <a:bodyPr/>
          <a:lstStyle>
            <a:extLst/>
          </a:lstStyle>
          <a:p>
            <a:fld id="{E8E016B8-5959-4067-BB0E-4372E6A2790B}" type="slidenum">
              <a:rPr lang="ar-OM" smtClean="0"/>
              <a:t>‹#›</a:t>
            </a:fld>
            <a:endParaRPr lang="ar-OM"/>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553200" y="274955"/>
            <a:ext cx="1524000" cy="5851525"/>
          </a:xfrm>
        </p:spPr>
        <p:txBody>
          <a:bodyPr vert="eaVert" ancho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42"/>
            <a:ext cx="60198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242816" y="6557946"/>
            <a:ext cx="2002464" cy="226902"/>
          </a:xfrm>
        </p:spPr>
        <p:txBody>
          <a:bodyPr/>
          <a:lstStyle>
            <a:extLst/>
          </a:lstStyle>
          <a:p>
            <a:fld id="{2F6B8E91-E491-4823-BBCD-4CED657AE2E2}" type="datetimeFigureOut">
              <a:rPr lang="ar-OM" smtClean="0"/>
              <a:t>24/07/1436</a:t>
            </a:fld>
            <a:endParaRPr lang="ar-OM"/>
          </a:p>
        </p:txBody>
      </p:sp>
      <p:sp>
        <p:nvSpPr>
          <p:cNvPr id="5" name="عنصر نائب للتذييل 4"/>
          <p:cNvSpPr>
            <a:spLocks noGrp="1"/>
          </p:cNvSpPr>
          <p:nvPr>
            <p:ph type="ftr" sz="quarter" idx="11"/>
          </p:nvPr>
        </p:nvSpPr>
        <p:spPr>
          <a:xfrm>
            <a:off x="457200" y="6556248"/>
            <a:ext cx="3657600" cy="228600"/>
          </a:xfrm>
        </p:spPr>
        <p:txBody>
          <a:bodyPr/>
          <a:lstStyle>
            <a:extLst/>
          </a:lstStyle>
          <a:p>
            <a:endParaRPr lang="ar-OM"/>
          </a:p>
        </p:txBody>
      </p:sp>
      <p:sp>
        <p:nvSpPr>
          <p:cNvPr id="6" name="عنصر نائب لرقم الشريحة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8E016B8-5959-4067-BB0E-4372E6A2790B}" type="slidenum">
              <a:rPr lang="ar-OM" smtClean="0"/>
              <a:t>‹#›</a:t>
            </a:fld>
            <a:endParaRPr lang="ar-OM"/>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2F6B8E91-E491-4823-BBCD-4CED657AE2E2}" type="datetimeFigureOut">
              <a:rPr lang="ar-OM" smtClean="0"/>
              <a:t>24/07/1436</a:t>
            </a:fld>
            <a:endParaRPr lang="ar-OM"/>
          </a:p>
        </p:txBody>
      </p:sp>
      <p:sp>
        <p:nvSpPr>
          <p:cNvPr id="5" name="عنصر نائب للتذييل 4"/>
          <p:cNvSpPr>
            <a:spLocks noGrp="1"/>
          </p:cNvSpPr>
          <p:nvPr>
            <p:ph type="ftr" sz="quarter" idx="11"/>
          </p:nvPr>
        </p:nvSpPr>
        <p:spPr/>
        <p:txBody>
          <a:bodyPr/>
          <a:lstStyle>
            <a:extLst/>
          </a:lstStyle>
          <a:p>
            <a:endParaRPr lang="ar-OM"/>
          </a:p>
        </p:txBody>
      </p:sp>
      <p:sp>
        <p:nvSpPr>
          <p:cNvPr id="6" name="عنصر نائب لرقم الشريحة 5"/>
          <p:cNvSpPr>
            <a:spLocks noGrp="1"/>
          </p:cNvSpPr>
          <p:nvPr>
            <p:ph type="sldNum" sz="quarter" idx="12"/>
          </p:nvPr>
        </p:nvSpPr>
        <p:spPr/>
        <p:txBody>
          <a:bodyPr/>
          <a:lstStyle>
            <a:extLst/>
          </a:lstStyle>
          <a:p>
            <a:fld id="{E8E016B8-5959-4067-BB0E-4372E6A2790B}" type="slidenum">
              <a:rPr lang="ar-OM" smtClean="0"/>
              <a:t>‹#›</a:t>
            </a:fld>
            <a:endParaRPr lang="ar-OM"/>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1">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F6B8E91-E491-4823-BBCD-4CED657AE2E2}" type="datetimeFigureOut">
              <a:rPr lang="ar-OM" smtClean="0"/>
              <a:t>24/07/1436</a:t>
            </a:fld>
            <a:endParaRPr lang="ar-OM"/>
          </a:p>
        </p:txBody>
      </p:sp>
      <p:sp>
        <p:nvSpPr>
          <p:cNvPr id="5" name="عنصر نائب للتذييل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OM"/>
          </a:p>
        </p:txBody>
      </p:sp>
      <p:sp>
        <p:nvSpPr>
          <p:cNvPr id="6" name="عنصر نائب لرقم الشريحة 5"/>
          <p:cNvSpPr>
            <a:spLocks noGrp="1"/>
          </p:cNvSpPr>
          <p:nvPr>
            <p:ph type="sldNum" sz="quarter" idx="12"/>
          </p:nvPr>
        </p:nvSpPr>
        <p:spPr>
          <a:xfrm>
            <a:off x="6733952" y="6555112"/>
            <a:ext cx="588336" cy="228600"/>
          </a:xfrm>
        </p:spPr>
        <p:txBody>
          <a:bodyPr/>
          <a:lstStyle>
            <a:extLst/>
          </a:lstStyle>
          <a:p>
            <a:fld id="{E8E016B8-5959-4067-BB0E-4372E6A2790B}" type="slidenum">
              <a:rPr lang="ar-OM" smtClean="0"/>
              <a:t>‹#›</a:t>
            </a:fld>
            <a:endParaRPr lang="ar-OM"/>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F6B8E91-E491-4823-BBCD-4CED657AE2E2}" type="datetimeFigureOut">
              <a:rPr lang="ar-OM" smtClean="0"/>
              <a:t>24/07/1436</a:t>
            </a:fld>
            <a:endParaRPr lang="ar-OM"/>
          </a:p>
        </p:txBody>
      </p:sp>
      <p:sp>
        <p:nvSpPr>
          <p:cNvPr id="6" name="عنصر نائب للتذييل 5"/>
          <p:cNvSpPr>
            <a:spLocks noGrp="1"/>
          </p:cNvSpPr>
          <p:nvPr>
            <p:ph type="ftr" sz="quarter" idx="11"/>
          </p:nvPr>
        </p:nvSpPr>
        <p:spPr/>
        <p:txBody>
          <a:bodyPr/>
          <a:lstStyle>
            <a:extLst/>
          </a:lstStyle>
          <a:p>
            <a:endParaRPr lang="ar-OM"/>
          </a:p>
        </p:txBody>
      </p:sp>
      <p:sp>
        <p:nvSpPr>
          <p:cNvPr id="7" name="عنصر نائب لرقم الشريحة 6"/>
          <p:cNvSpPr>
            <a:spLocks noGrp="1"/>
          </p:cNvSpPr>
          <p:nvPr>
            <p:ph type="sldNum" sz="quarter" idx="12"/>
          </p:nvPr>
        </p:nvSpPr>
        <p:spPr/>
        <p:txBody>
          <a:bodyPr/>
          <a:lstStyle>
            <a:extLst/>
          </a:lstStyle>
          <a:p>
            <a:fld id="{E8E016B8-5959-4067-BB0E-4372E6A2790B}" type="slidenum">
              <a:rPr lang="ar-OM" smtClean="0"/>
              <a:t>‹#›</a:t>
            </a:fld>
            <a:endParaRPr lang="ar-OM"/>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nchor="b"/>
          <a:lstStyle>
            <a:lvl1pPr>
              <a:defRPr/>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2F6B8E91-E491-4823-BBCD-4CED657AE2E2}" type="datetimeFigureOut">
              <a:rPr lang="ar-OM" smtClean="0"/>
              <a:t>24/07/1436</a:t>
            </a:fld>
            <a:endParaRPr lang="ar-OM"/>
          </a:p>
        </p:txBody>
      </p:sp>
      <p:sp>
        <p:nvSpPr>
          <p:cNvPr id="8" name="عنصر نائب للتذييل 7"/>
          <p:cNvSpPr>
            <a:spLocks noGrp="1"/>
          </p:cNvSpPr>
          <p:nvPr>
            <p:ph type="ftr" sz="quarter" idx="11"/>
          </p:nvPr>
        </p:nvSpPr>
        <p:spPr/>
        <p:txBody>
          <a:bodyPr/>
          <a:lstStyle>
            <a:extLst/>
          </a:lstStyle>
          <a:p>
            <a:endParaRPr lang="ar-OM"/>
          </a:p>
        </p:txBody>
      </p:sp>
      <p:sp>
        <p:nvSpPr>
          <p:cNvPr id="9" name="عنصر نائب لرقم الشريحة 8"/>
          <p:cNvSpPr>
            <a:spLocks noGrp="1"/>
          </p:cNvSpPr>
          <p:nvPr>
            <p:ph type="sldNum" sz="quarter" idx="12"/>
          </p:nvPr>
        </p:nvSpPr>
        <p:spPr/>
        <p:txBody>
          <a:bodyPr/>
          <a:lstStyle>
            <a:extLst/>
          </a:lstStyle>
          <a:p>
            <a:fld id="{E8E016B8-5959-4067-BB0E-4372E6A2790B}" type="slidenum">
              <a:rPr lang="ar-OM" smtClean="0"/>
              <a:t>‹#›</a:t>
            </a:fld>
            <a:endParaRPr lang="ar-OM"/>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20040"/>
            <a:ext cx="7242048" cy="1143000"/>
          </a:xfrm>
        </p:spPr>
        <p:txBody>
          <a:bodyP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2F6B8E91-E491-4823-BBCD-4CED657AE2E2}" type="datetimeFigureOut">
              <a:rPr lang="ar-OM" smtClean="0"/>
              <a:t>24/07/1436</a:t>
            </a:fld>
            <a:endParaRPr lang="ar-OM"/>
          </a:p>
        </p:txBody>
      </p:sp>
      <p:sp>
        <p:nvSpPr>
          <p:cNvPr id="4" name="عنصر نائب للتذييل 3"/>
          <p:cNvSpPr>
            <a:spLocks noGrp="1"/>
          </p:cNvSpPr>
          <p:nvPr>
            <p:ph type="ftr" sz="quarter" idx="11"/>
          </p:nvPr>
        </p:nvSpPr>
        <p:spPr/>
        <p:txBody>
          <a:bodyPr/>
          <a:lstStyle>
            <a:extLst/>
          </a:lstStyle>
          <a:p>
            <a:endParaRPr lang="ar-OM"/>
          </a:p>
        </p:txBody>
      </p:sp>
      <p:sp>
        <p:nvSpPr>
          <p:cNvPr id="5" name="عنصر نائب لرقم الشريحة 4"/>
          <p:cNvSpPr>
            <a:spLocks noGrp="1"/>
          </p:cNvSpPr>
          <p:nvPr>
            <p:ph type="sldNum" sz="quarter" idx="12"/>
          </p:nvPr>
        </p:nvSpPr>
        <p:spPr/>
        <p:txBody>
          <a:bodyPr/>
          <a:lstStyle>
            <a:extLst/>
          </a:lstStyle>
          <a:p>
            <a:fld id="{E8E016B8-5959-4067-BB0E-4372E6A2790B}" type="slidenum">
              <a:rPr lang="ar-OM" smtClean="0"/>
              <a:t>‹#›</a:t>
            </a:fld>
            <a:endParaRPr lang="ar-OM"/>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lvl1pPr>
              <a:defRPr>
                <a:solidFill>
                  <a:schemeClr val="tx2"/>
                </a:solidFill>
              </a:defRPr>
            </a:lvl1pPr>
            <a:extLst/>
          </a:lstStyle>
          <a:p>
            <a:fld id="{2F6B8E91-E491-4823-BBCD-4CED657AE2E2}" type="datetimeFigureOut">
              <a:rPr lang="ar-OM" smtClean="0"/>
              <a:t>24/07/1436</a:t>
            </a:fld>
            <a:endParaRPr lang="ar-OM"/>
          </a:p>
        </p:txBody>
      </p:sp>
      <p:sp>
        <p:nvSpPr>
          <p:cNvPr id="3" name="عنصر نائب للتذييل 2"/>
          <p:cNvSpPr>
            <a:spLocks noGrp="1"/>
          </p:cNvSpPr>
          <p:nvPr>
            <p:ph type="ftr" sz="quarter" idx="11"/>
          </p:nvPr>
        </p:nvSpPr>
        <p:spPr/>
        <p:txBody>
          <a:bodyPr/>
          <a:lstStyle>
            <a:lvl1pPr>
              <a:defRPr>
                <a:solidFill>
                  <a:schemeClr val="tx2"/>
                </a:solidFill>
              </a:defRPr>
            </a:lvl1pPr>
            <a:extLst/>
          </a:lstStyle>
          <a:p>
            <a:endParaRPr lang="ar-OM"/>
          </a:p>
        </p:txBody>
      </p:sp>
      <p:sp>
        <p:nvSpPr>
          <p:cNvPr id="4" name="عنصر نائب لرقم الشريحة 3"/>
          <p:cNvSpPr>
            <a:spLocks noGrp="1"/>
          </p:cNvSpPr>
          <p:nvPr>
            <p:ph type="sldNum" sz="quarter" idx="12"/>
          </p:nvPr>
        </p:nvSpPr>
        <p:spPr/>
        <p:txBody>
          <a:bodyPr/>
          <a:lstStyle>
            <a:extLst/>
          </a:lstStyle>
          <a:p>
            <a:fld id="{E8E016B8-5959-4067-BB0E-4372E6A2790B}" type="slidenum">
              <a:rPr lang="ar-OM" smtClean="0"/>
              <a:t>‹#›</a:t>
            </a:fld>
            <a:endParaRPr lang="ar-OM"/>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2F6B8E91-E491-4823-BBCD-4CED657AE2E2}" type="datetimeFigureOut">
              <a:rPr lang="ar-OM" smtClean="0"/>
              <a:t>24/07/1436</a:t>
            </a:fld>
            <a:endParaRPr lang="ar-OM"/>
          </a:p>
        </p:txBody>
      </p:sp>
      <p:sp>
        <p:nvSpPr>
          <p:cNvPr id="6" name="عنصر نائب للتذييل 5"/>
          <p:cNvSpPr>
            <a:spLocks noGrp="1"/>
          </p:cNvSpPr>
          <p:nvPr>
            <p:ph type="ftr" sz="quarter" idx="11"/>
          </p:nvPr>
        </p:nvSpPr>
        <p:spPr/>
        <p:txBody>
          <a:bodyPr/>
          <a:lstStyle>
            <a:extLst/>
          </a:lstStyle>
          <a:p>
            <a:endParaRPr lang="ar-OM"/>
          </a:p>
        </p:txBody>
      </p:sp>
      <p:sp>
        <p:nvSpPr>
          <p:cNvPr id="7" name="عنصر نائب لرقم الشريحة 6"/>
          <p:cNvSpPr>
            <a:spLocks noGrp="1"/>
          </p:cNvSpPr>
          <p:nvPr>
            <p:ph type="sldNum" sz="quarter" idx="12"/>
          </p:nvPr>
        </p:nvSpPr>
        <p:spPr/>
        <p:txBody>
          <a:bodyPr/>
          <a:lstStyle>
            <a:extLst/>
          </a:lstStyle>
          <a:p>
            <a:fld id="{E8E016B8-5959-4067-BB0E-4372E6A2790B}" type="slidenum">
              <a:rPr lang="ar-OM" smtClean="0"/>
              <a:t>‹#›</a:t>
            </a:fld>
            <a:endParaRPr lang="ar-OM"/>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2"/>
      </p:bgRef>
    </p:bg>
    <p:spTree>
      <p:nvGrpSpPr>
        <p:cNvPr id="1" name=""/>
        <p:cNvGrpSpPr/>
        <p:nvPr/>
      </p:nvGrpSpPr>
      <p:grpSpPr>
        <a:xfrm>
          <a:off x="0" y="0"/>
          <a:ext cx="0" cy="0"/>
          <a:chOff x="0" y="0"/>
          <a:chExt cx="0" cy="0"/>
        </a:xfrm>
      </p:grpSpPr>
      <p:sp>
        <p:nvSpPr>
          <p:cNvPr id="8" name="مستطيل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مستطيل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عنوان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ar-SA" smtClean="0"/>
              <a:t>انقر لتحرير نمط العنوان الرئيسي</a:t>
            </a:r>
            <a:endParaRPr kumimoji="0" lang="en-US" dirty="0"/>
          </a:p>
        </p:txBody>
      </p:sp>
      <p:sp>
        <p:nvSpPr>
          <p:cNvPr id="4" name="عنصر نائب للنص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extLst/>
          </a:lstStyle>
          <a:p>
            <a:fld id="{2F6B8E91-E491-4823-BBCD-4CED657AE2E2}" type="datetimeFigureOut">
              <a:rPr lang="ar-OM" smtClean="0"/>
              <a:t>24/07/1436</a:t>
            </a:fld>
            <a:endParaRPr lang="ar-OM"/>
          </a:p>
        </p:txBody>
      </p:sp>
      <p:sp>
        <p:nvSpPr>
          <p:cNvPr id="6" name="عنصر نائب للتذييل 5"/>
          <p:cNvSpPr>
            <a:spLocks noGrp="1"/>
          </p:cNvSpPr>
          <p:nvPr>
            <p:ph type="ftr" sz="quarter" idx="11"/>
          </p:nvPr>
        </p:nvSpPr>
        <p:spPr/>
        <p:txBody>
          <a:bodyPr/>
          <a:lstStyle>
            <a:extLst/>
          </a:lstStyle>
          <a:p>
            <a:endParaRPr lang="ar-OM"/>
          </a:p>
        </p:txBody>
      </p:sp>
      <p:sp>
        <p:nvSpPr>
          <p:cNvPr id="7" name="عنصر نائب لرقم الشريحة 6"/>
          <p:cNvSpPr>
            <a:spLocks noGrp="1"/>
          </p:cNvSpPr>
          <p:nvPr>
            <p:ph type="sldNum" sz="quarter" idx="12"/>
          </p:nvPr>
        </p:nvSpPr>
        <p:spPr/>
        <p:txBody>
          <a:bodyPr/>
          <a:lstStyle>
            <a:extLst/>
          </a:lstStyle>
          <a:p>
            <a:fld id="{E8E016B8-5959-4067-BB0E-4372E6A2790B}" type="slidenum">
              <a:rPr lang="ar-OM" smtClean="0"/>
              <a:t>‹#›</a:t>
            </a:fld>
            <a:endParaRPr lang="ar-OM"/>
          </a:p>
        </p:txBody>
      </p:sp>
      <p:sp>
        <p:nvSpPr>
          <p:cNvPr id="10" name="عنصر نائب للصورة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ar-SA" smtClean="0"/>
              <a:t>انقر فوق الأيقونة لإضافة صورة</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عنصر نائب للعنوان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ar-SA" smtClean="0"/>
              <a:t>انقر لتحرير نمط العنوان الرئيسي</a:t>
            </a:r>
            <a:endParaRPr kumimoji="0" lang="en-US"/>
          </a:p>
        </p:txBody>
      </p:sp>
      <p:sp>
        <p:nvSpPr>
          <p:cNvPr id="31" name="عنصر نائب للنص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7" name="عنصر نائب للتاريخ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F6B8E91-E491-4823-BBCD-4CED657AE2E2}" type="datetimeFigureOut">
              <a:rPr lang="ar-OM" smtClean="0"/>
              <a:t>24/07/1436</a:t>
            </a:fld>
            <a:endParaRPr lang="ar-OM"/>
          </a:p>
        </p:txBody>
      </p:sp>
      <p:sp>
        <p:nvSpPr>
          <p:cNvPr id="4" name="عنصر نائب للتذييل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OM"/>
          </a:p>
        </p:txBody>
      </p:sp>
      <p:sp>
        <p:nvSpPr>
          <p:cNvPr id="16" name="عنصر نائب لرقم الشريحة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8E016B8-5959-4067-BB0E-4372E6A2790B}" type="slidenum">
              <a:rPr lang="ar-OM" smtClean="0"/>
              <a:t>‹#›</a:t>
            </a:fld>
            <a:endParaRPr lang="ar-OM"/>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96552" y="-30932"/>
            <a:ext cx="7772400" cy="1470025"/>
          </a:xfrm>
        </p:spPr>
        <p:txBody>
          <a:bodyPr/>
          <a:lstStyle/>
          <a:p>
            <a:r>
              <a:rPr lang="ar-OM" dirty="0" smtClean="0"/>
              <a:t>الحاسوب</a:t>
            </a:r>
            <a:endParaRPr lang="ar-OM" dirty="0"/>
          </a:p>
        </p:txBody>
      </p:sp>
      <p:sp>
        <p:nvSpPr>
          <p:cNvPr id="3" name="عنوان فرعي 2"/>
          <p:cNvSpPr>
            <a:spLocks noGrp="1"/>
          </p:cNvSpPr>
          <p:nvPr>
            <p:ph type="subTitle" idx="1"/>
          </p:nvPr>
        </p:nvSpPr>
        <p:spPr>
          <a:xfrm>
            <a:off x="3059832" y="1700808"/>
            <a:ext cx="4784576" cy="883078"/>
          </a:xfrm>
        </p:spPr>
        <p:txBody>
          <a:bodyPr>
            <a:normAutofit/>
          </a:bodyPr>
          <a:lstStyle/>
          <a:p>
            <a:r>
              <a:rPr lang="ar-OM" sz="4400" dirty="0" smtClean="0">
                <a:solidFill>
                  <a:schemeClr val="tx1">
                    <a:lumMod val="95000"/>
                    <a:lumOff val="5000"/>
                  </a:schemeClr>
                </a:solidFill>
              </a:rPr>
              <a:t>صناعة </a:t>
            </a:r>
            <a:r>
              <a:rPr lang="ar-OM" sz="4800" dirty="0" smtClean="0">
                <a:solidFill>
                  <a:schemeClr val="tx1">
                    <a:lumMod val="95000"/>
                    <a:lumOff val="5000"/>
                  </a:schemeClr>
                </a:solidFill>
              </a:rPr>
              <a:t>الازهار</a:t>
            </a:r>
            <a:endParaRPr lang="ar-OM" sz="4400" dirty="0">
              <a:solidFill>
                <a:schemeClr val="tx1">
                  <a:lumMod val="95000"/>
                  <a:lumOff val="5000"/>
                </a:schemeClr>
              </a:solidFill>
            </a:endParaRPr>
          </a:p>
        </p:txBody>
      </p:sp>
      <p:cxnSp>
        <p:nvCxnSpPr>
          <p:cNvPr id="5" name="رابط مستقيم 4"/>
          <p:cNvCxnSpPr/>
          <p:nvPr/>
        </p:nvCxnSpPr>
        <p:spPr>
          <a:xfrm>
            <a:off x="5220072" y="1556792"/>
            <a:ext cx="1872208"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1805019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2"/>
                                        </p:tgtEl>
                                        <p:attrNameLst>
                                          <p:attrName>r</p:attrName>
                                        </p:attrNameLst>
                                      </p:cBhvr>
                                    </p:animRot>
                                    <p:animRot by="-240000">
                                      <p:cBhvr>
                                        <p:cTn id="7" dur="200" fill="hold">
                                          <p:stCondLst>
                                            <p:cond delay="200"/>
                                          </p:stCondLst>
                                        </p:cTn>
                                        <p:tgtEl>
                                          <p:spTgt spid="2"/>
                                        </p:tgtEl>
                                        <p:attrNameLst>
                                          <p:attrName>r</p:attrName>
                                        </p:attrNameLst>
                                      </p:cBhvr>
                                    </p:animRot>
                                    <p:animRot by="240000">
                                      <p:cBhvr>
                                        <p:cTn id="8" dur="200" fill="hold">
                                          <p:stCondLst>
                                            <p:cond delay="400"/>
                                          </p:stCondLst>
                                        </p:cTn>
                                        <p:tgtEl>
                                          <p:spTgt spid="2"/>
                                        </p:tgtEl>
                                        <p:attrNameLst>
                                          <p:attrName>r</p:attrName>
                                        </p:attrNameLst>
                                      </p:cBhvr>
                                    </p:animRot>
                                    <p:animRot by="-240000">
                                      <p:cBhvr>
                                        <p:cTn id="9" dur="200" fill="hold">
                                          <p:stCondLst>
                                            <p:cond delay="600"/>
                                          </p:stCondLst>
                                        </p:cTn>
                                        <p:tgtEl>
                                          <p:spTgt spid="2"/>
                                        </p:tgtEl>
                                        <p:attrNameLst>
                                          <p:attrName>r</p:attrName>
                                        </p:attrNameLst>
                                      </p:cBhvr>
                                    </p:animRot>
                                    <p:animRot by="120000">
                                      <p:cBhvr>
                                        <p:cTn id="10" dur="200" fill="hold">
                                          <p:stCondLst>
                                            <p:cond delay="80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down)">
                                      <p:cBhvr>
                                        <p:cTn id="15" dur="580">
                                          <p:stCondLst>
                                            <p:cond delay="0"/>
                                          </p:stCondLst>
                                        </p:cTn>
                                        <p:tgtEl>
                                          <p:spTgt spid="3"/>
                                        </p:tgtEl>
                                      </p:cBhvr>
                                    </p:animEffect>
                                    <p:anim calcmode="lin" valueType="num">
                                      <p:cBhvr>
                                        <p:cTn id="16"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tgtEl>
                                      </p:cBhvr>
                                      <p:to x="100000" y="60000"/>
                                    </p:animScale>
                                    <p:animScale>
                                      <p:cBhvr>
                                        <p:cTn id="22" dur="166" decel="50000">
                                          <p:stCondLst>
                                            <p:cond delay="676"/>
                                          </p:stCondLst>
                                        </p:cTn>
                                        <p:tgtEl>
                                          <p:spTgt spid="3"/>
                                        </p:tgtEl>
                                      </p:cBhvr>
                                      <p:to x="100000" y="100000"/>
                                    </p:animScale>
                                    <p:animScale>
                                      <p:cBhvr>
                                        <p:cTn id="23" dur="26">
                                          <p:stCondLst>
                                            <p:cond delay="1312"/>
                                          </p:stCondLst>
                                        </p:cTn>
                                        <p:tgtEl>
                                          <p:spTgt spid="3"/>
                                        </p:tgtEl>
                                      </p:cBhvr>
                                      <p:to x="100000" y="80000"/>
                                    </p:animScale>
                                    <p:animScale>
                                      <p:cBhvr>
                                        <p:cTn id="24" dur="166" decel="50000">
                                          <p:stCondLst>
                                            <p:cond delay="1338"/>
                                          </p:stCondLst>
                                        </p:cTn>
                                        <p:tgtEl>
                                          <p:spTgt spid="3"/>
                                        </p:tgtEl>
                                      </p:cBhvr>
                                      <p:to x="100000" y="100000"/>
                                    </p:animScale>
                                    <p:animScale>
                                      <p:cBhvr>
                                        <p:cTn id="25" dur="26">
                                          <p:stCondLst>
                                            <p:cond delay="1642"/>
                                          </p:stCondLst>
                                        </p:cTn>
                                        <p:tgtEl>
                                          <p:spTgt spid="3"/>
                                        </p:tgtEl>
                                      </p:cBhvr>
                                      <p:to x="100000" y="90000"/>
                                    </p:animScale>
                                    <p:animScale>
                                      <p:cBhvr>
                                        <p:cTn id="26" dur="166" decel="50000">
                                          <p:stCondLst>
                                            <p:cond delay="1668"/>
                                          </p:stCondLst>
                                        </p:cTn>
                                        <p:tgtEl>
                                          <p:spTgt spid="3"/>
                                        </p:tgtEl>
                                      </p:cBhvr>
                                      <p:to x="100000" y="100000"/>
                                    </p:animScale>
                                    <p:animScale>
                                      <p:cBhvr>
                                        <p:cTn id="27" dur="26">
                                          <p:stCondLst>
                                            <p:cond delay="1808"/>
                                          </p:stCondLst>
                                        </p:cTn>
                                        <p:tgtEl>
                                          <p:spTgt spid="3"/>
                                        </p:tgtEl>
                                      </p:cBhvr>
                                      <p:to x="100000" y="95000"/>
                                    </p:animScale>
                                    <p:animScale>
                                      <p:cBhvr>
                                        <p:cTn id="28"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OM" dirty="0" smtClean="0"/>
              <a:t>اعبر عن الصور الاتية</a:t>
            </a:r>
            <a:endParaRPr lang="ar-OM" dirty="0"/>
          </a:p>
        </p:txBody>
      </p:sp>
      <p:pic>
        <p:nvPicPr>
          <p:cNvPr id="3" name="صورة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62264" y="1864024"/>
            <a:ext cx="2987824" cy="2240868"/>
          </a:xfrm>
          <a:prstGeom prst="ellipse">
            <a:avLst/>
          </a:prstGeom>
          <a:ln w="63500" cap="rnd">
            <a:solidFill>
              <a:srgbClr val="FF0000"/>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4" name="صورة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64950" y="1850929"/>
            <a:ext cx="1979712" cy="1484784"/>
          </a:xfrm>
          <a:prstGeom prst="rect">
            <a:avLst/>
          </a:prstGeom>
          <a:ln w="127000" cap="sq">
            <a:solidFill>
              <a:srgbClr val="7030A0"/>
            </a:solidFill>
            <a:miter lim="800000"/>
          </a:ln>
          <a:effectLst>
            <a:outerShdw blurRad="57150" dist="50800" dir="2700000" algn="tl" rotWithShape="0">
              <a:srgbClr val="000000">
                <a:alpha val="40000"/>
              </a:srgbClr>
            </a:outerShdw>
          </a:effectLst>
        </p:spPr>
      </p:pic>
      <p:pic>
        <p:nvPicPr>
          <p:cNvPr id="6" name="صورة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1640" y="4066498"/>
            <a:ext cx="2843808" cy="2132856"/>
          </a:xfrm>
          <a:prstGeom prst="rect">
            <a:avLst/>
          </a:prstGeom>
          <a:ln w="88900" cap="sq" cmpd="thickThin">
            <a:solidFill>
              <a:srgbClr val="00B0F0"/>
            </a:solidFill>
            <a:prstDash val="solid"/>
            <a:miter lim="800000"/>
          </a:ln>
          <a:effectLst>
            <a:innerShdw blurRad="76200">
              <a:srgbClr val="000000"/>
            </a:innerShdw>
          </a:effectLst>
        </p:spPr>
      </p:pic>
    </p:spTree>
    <p:extLst>
      <p:ext uri="{BB962C8B-B14F-4D97-AF65-F5344CB8AC3E}">
        <p14:creationId xmlns:p14="http://schemas.microsoft.com/office/powerpoint/2010/main" val="3825261277"/>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arn(inVertical)">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1000"/>
                                        <p:tgtEl>
                                          <p:spTgt spid="4"/>
                                        </p:tgtEl>
                                      </p:cBhvr>
                                    </p:animEffect>
                                    <p:anim calcmode="lin" valueType="num">
                                      <p:cBhvr>
                                        <p:cTn id="19" dur="1000" fill="hold"/>
                                        <p:tgtEl>
                                          <p:spTgt spid="4"/>
                                        </p:tgtEl>
                                        <p:attrNameLst>
                                          <p:attrName>ppt_x</p:attrName>
                                        </p:attrNameLst>
                                      </p:cBhvr>
                                      <p:tavLst>
                                        <p:tav tm="0">
                                          <p:val>
                                            <p:strVal val="#ppt_x"/>
                                          </p:val>
                                        </p:tav>
                                        <p:tav tm="100000">
                                          <p:val>
                                            <p:strVal val="#ppt_x"/>
                                          </p:val>
                                        </p:tav>
                                      </p:tavLst>
                                    </p:anim>
                                    <p:anim calcmode="lin" valueType="num">
                                      <p:cBhvr>
                                        <p:cTn id="2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animEffect transition="in" filter="fade">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98948" y="392113"/>
            <a:ext cx="7242048" cy="1143000"/>
          </a:xfrm>
        </p:spPr>
        <p:txBody>
          <a:bodyPr/>
          <a:lstStyle/>
          <a:p>
            <a:pPr algn="ctr"/>
            <a:r>
              <a:rPr lang="ar-OM" dirty="0" smtClean="0">
                <a:solidFill>
                  <a:srgbClr val="FFFF00"/>
                </a:solidFill>
              </a:rPr>
              <a:t>اجزاء الازهار</a:t>
            </a:r>
            <a:endParaRPr lang="ar-OM" dirty="0">
              <a:solidFill>
                <a:srgbClr val="FFFF00"/>
              </a:solidFill>
            </a:endParaRPr>
          </a:p>
        </p:txBody>
      </p:sp>
      <p:cxnSp>
        <p:nvCxnSpPr>
          <p:cNvPr id="4" name="رابط مستقيم 3"/>
          <p:cNvCxnSpPr/>
          <p:nvPr/>
        </p:nvCxnSpPr>
        <p:spPr>
          <a:xfrm flipV="1">
            <a:off x="1835696" y="1556792"/>
            <a:ext cx="4968552" cy="72008"/>
          </a:xfrm>
          <a:prstGeom prst="line">
            <a:avLst/>
          </a:prstGeom>
        </p:spPr>
        <p:style>
          <a:lnRef idx="2">
            <a:schemeClr val="dk1"/>
          </a:lnRef>
          <a:fillRef idx="0">
            <a:schemeClr val="dk1"/>
          </a:fillRef>
          <a:effectRef idx="1">
            <a:schemeClr val="dk1"/>
          </a:effectRef>
          <a:fontRef idx="minor">
            <a:schemeClr val="tx1"/>
          </a:fontRef>
        </p:style>
      </p:cxnSp>
      <p:pic>
        <p:nvPicPr>
          <p:cNvPr id="1027" name="Picture 3" descr="C:\Users\lenovo01\AppData\Local\Microsoft\Windows\Temporary Internet Files\Content.IE5\1YL1O4IS\flower-0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734" y="116632"/>
            <a:ext cx="1693962" cy="169396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lenovo01\AppData\Local\Microsoft\Windows\Temporary Internet Files\Content.IE5\TB6UK76F\flower_parts[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7744" y="2132856"/>
            <a:ext cx="3810000" cy="403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837101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Effect transition="in" filter="fade">
                                      <p:cBhvr>
                                        <p:cTn id="7" dur="2000"/>
                                        <p:tgtEl>
                                          <p:spTgt spid="1028"/>
                                        </p:tgtEl>
                                      </p:cBhvr>
                                    </p:animEffect>
                                    <p:anim calcmode="lin" valueType="num">
                                      <p:cBhvr>
                                        <p:cTn id="8" dur="2000" fill="hold"/>
                                        <p:tgtEl>
                                          <p:spTgt spid="1028"/>
                                        </p:tgtEl>
                                        <p:attrNameLst>
                                          <p:attrName>ppt_w</p:attrName>
                                        </p:attrNameLst>
                                      </p:cBhvr>
                                      <p:tavLst>
                                        <p:tav tm="0" fmla="#ppt_w*sin(2.5*pi*$)">
                                          <p:val>
                                            <p:fltVal val="0"/>
                                          </p:val>
                                        </p:tav>
                                        <p:tav tm="100000">
                                          <p:val>
                                            <p:fltVal val="1"/>
                                          </p:val>
                                        </p:tav>
                                      </p:tavLst>
                                    </p:anim>
                                    <p:anim calcmode="lin" valueType="num">
                                      <p:cBhvr>
                                        <p:cTn id="9" dur="2000" fill="hold"/>
                                        <p:tgtEl>
                                          <p:spTgt spid="102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027"/>
                                        </p:tgtEl>
                                        <p:attrNameLst>
                                          <p:attrName>style.visibility</p:attrName>
                                        </p:attrNameLst>
                                      </p:cBhvr>
                                      <p:to>
                                        <p:strVal val="visible"/>
                                      </p:to>
                                    </p:set>
                                    <p:anim calcmode="lin" valueType="num">
                                      <p:cBhvr additive="base">
                                        <p:cTn id="19" dur="500" fill="hold"/>
                                        <p:tgtEl>
                                          <p:spTgt spid="1027"/>
                                        </p:tgtEl>
                                        <p:attrNameLst>
                                          <p:attrName>ppt_x</p:attrName>
                                        </p:attrNameLst>
                                      </p:cBhvr>
                                      <p:tavLst>
                                        <p:tav tm="0">
                                          <p:val>
                                            <p:strVal val="#ppt_x"/>
                                          </p:val>
                                        </p:tav>
                                        <p:tav tm="100000">
                                          <p:val>
                                            <p:strVal val="#ppt_x"/>
                                          </p:val>
                                        </p:tav>
                                      </p:tavLst>
                                    </p:anim>
                                    <p:anim calcmode="lin" valueType="num">
                                      <p:cBhvr additive="base">
                                        <p:cTn id="20" dur="500" fill="hold"/>
                                        <p:tgtEl>
                                          <p:spTgt spid="10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1"/>
          </a:solidFill>
        </p:spPr>
        <p:style>
          <a:lnRef idx="2">
            <a:schemeClr val="dk1"/>
          </a:lnRef>
          <a:fillRef idx="1">
            <a:schemeClr val="lt1"/>
          </a:fillRef>
          <a:effectRef idx="0">
            <a:schemeClr val="dk1"/>
          </a:effectRef>
          <a:fontRef idx="minor">
            <a:schemeClr val="dk1"/>
          </a:fontRef>
        </p:style>
        <p:txBody>
          <a:bodyPr/>
          <a:lstStyle/>
          <a:p>
            <a:pPr algn="ctr"/>
            <a:r>
              <a:rPr lang="ar-OM" dirty="0" smtClean="0"/>
              <a:t>المعلومات الاضافية</a:t>
            </a:r>
            <a:endParaRPr lang="ar-OM" dirty="0"/>
          </a:p>
        </p:txBody>
      </p:sp>
    </p:spTree>
    <p:extLst>
      <p:ext uri="{BB962C8B-B14F-4D97-AF65-F5344CB8AC3E}">
        <p14:creationId xmlns:p14="http://schemas.microsoft.com/office/powerpoint/2010/main" val="431010053"/>
      </p:ext>
    </p:extLst>
  </p:cSld>
  <p:clrMapOvr>
    <a:masterClrMapping/>
  </p:clrMapOvr>
  <mc:AlternateContent xmlns:mc="http://schemas.openxmlformats.org/markup-compatibility/2006">
    <mc:Choice xmlns:p14="http://schemas.microsoft.com/office/powerpoint/2010/main" Requires="p14">
      <p:transition spd="slow" p14:dur="4400">
        <p14:honeycomb/>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476672"/>
            <a:ext cx="7560840" cy="2031325"/>
          </a:xfrm>
          <a:prstGeom prst="rect">
            <a:avLst/>
          </a:prstGeom>
        </p:spPr>
        <p:txBody>
          <a:bodyPr wrap="square">
            <a:spAutoFit/>
          </a:bodyPr>
          <a:lstStyle/>
          <a:p>
            <a:endParaRPr lang="ar-OM" dirty="0" smtClean="0"/>
          </a:p>
          <a:p>
            <a:r>
              <a:rPr lang="ar-OM" dirty="0" smtClean="0"/>
              <a:t>الورد البلدي </a:t>
            </a:r>
          </a:p>
          <a:p>
            <a:r>
              <a:rPr lang="ar-OM" dirty="0" smtClean="0"/>
              <a:t>الورد البلدي زهرة رائعة الجمال بها اللون الأحمر والبنفسجي وغيرها من الألوان والوردة تلقب " بملكه الزهور " لأن الورد له شكل جميل ورائحة ذكية تمكث طويلاً وتقطف الورود قبل الغروب لإطالة عمر الوردة وتقطف بجزء غير قصير من الفرع بواسطة المقص حتي لا تسلخ شجرة الورد ثم توضع الوردة في الماء بغمر الساق في الماء العميق لمدة ساعة تقريباً .</a:t>
            </a:r>
            <a:endParaRPr lang="ar-OM"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708920"/>
            <a:ext cx="2448272" cy="2736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48050" y="3062681"/>
            <a:ext cx="2247900" cy="202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6982879"/>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051"/>
                                        </p:tgtEl>
                                        <p:attrNameLst>
                                          <p:attrName>style.visibility</p:attrName>
                                        </p:attrNameLst>
                                      </p:cBhvr>
                                      <p:to>
                                        <p:strVal val="visible"/>
                                      </p:to>
                                    </p:set>
                                    <p:anim calcmode="lin" valueType="num">
                                      <p:cBhvr additive="base">
                                        <p:cTn id="14" dur="500" fill="hold"/>
                                        <p:tgtEl>
                                          <p:spTgt spid="2051"/>
                                        </p:tgtEl>
                                        <p:attrNameLst>
                                          <p:attrName>ppt_x</p:attrName>
                                        </p:attrNameLst>
                                      </p:cBhvr>
                                      <p:tavLst>
                                        <p:tav tm="0">
                                          <p:val>
                                            <p:strVal val="#ppt_x"/>
                                          </p:val>
                                        </p:tav>
                                        <p:tav tm="100000">
                                          <p:val>
                                            <p:strVal val="#ppt_x"/>
                                          </p:val>
                                        </p:tav>
                                      </p:tavLst>
                                    </p:anim>
                                    <p:anim calcmode="lin" valueType="num">
                                      <p:cBhvr additive="base">
                                        <p:cTn id="15"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050"/>
                                        </p:tgtEl>
                                        <p:attrNameLst>
                                          <p:attrName>style.visibility</p:attrName>
                                        </p:attrNameLst>
                                      </p:cBhvr>
                                      <p:to>
                                        <p:strVal val="visible"/>
                                      </p:to>
                                    </p:set>
                                    <p:animEffect transition="in" filter="fade">
                                      <p:cBhvr>
                                        <p:cTn id="20" dur="1000"/>
                                        <p:tgtEl>
                                          <p:spTgt spid="2050"/>
                                        </p:tgtEl>
                                      </p:cBhvr>
                                    </p:animEffect>
                                    <p:anim calcmode="lin" valueType="num">
                                      <p:cBhvr>
                                        <p:cTn id="21" dur="1000" fill="hold"/>
                                        <p:tgtEl>
                                          <p:spTgt spid="2050"/>
                                        </p:tgtEl>
                                        <p:attrNameLst>
                                          <p:attrName>ppt_x</p:attrName>
                                        </p:attrNameLst>
                                      </p:cBhvr>
                                      <p:tavLst>
                                        <p:tav tm="0">
                                          <p:val>
                                            <p:strVal val="#ppt_x"/>
                                          </p:val>
                                        </p:tav>
                                        <p:tav tm="100000">
                                          <p:val>
                                            <p:strVal val="#ppt_x"/>
                                          </p:val>
                                        </p:tav>
                                      </p:tavLst>
                                    </p:anim>
                                    <p:anim calcmode="lin" valueType="num">
                                      <p:cBhvr>
                                        <p:cTn id="22"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OM" dirty="0" smtClean="0"/>
              <a:t>اسمعوا النشيد يا اصدقائي</a:t>
            </a:r>
            <a:endParaRPr lang="ar-OM" dirty="0"/>
          </a:p>
        </p:txBody>
      </p:sp>
      <p:sp>
        <p:nvSpPr>
          <p:cNvPr id="3" name="عنصر نائب للمحتوى 2"/>
          <p:cNvSpPr>
            <a:spLocks noGrp="1"/>
          </p:cNvSpPr>
          <p:nvPr>
            <p:ph idx="1"/>
          </p:nvPr>
        </p:nvSpPr>
        <p:spPr/>
        <p:txBody>
          <a:bodyPr/>
          <a:lstStyle/>
          <a:p>
            <a:endParaRPr lang="ar-OM" dirty="0"/>
          </a:p>
        </p:txBody>
      </p:sp>
    </p:spTree>
    <p:extLst>
      <p:ext uri="{BB962C8B-B14F-4D97-AF65-F5344CB8AC3E}">
        <p14:creationId xmlns:p14="http://schemas.microsoft.com/office/powerpoint/2010/main" val="4041332026"/>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OM" dirty="0" smtClean="0">
                <a:solidFill>
                  <a:srgbClr val="FF0000"/>
                </a:solidFill>
              </a:rPr>
              <a:t>اتمنى لكم الاستفادة يا اصدقائي وانصحكم ان لا تقطفوا الازهار</a:t>
            </a:r>
            <a:endParaRPr lang="ar-OM" dirty="0">
              <a:solidFill>
                <a:srgbClr val="FF0000"/>
              </a:solidFill>
            </a:endParaRPr>
          </a:p>
        </p:txBody>
      </p:sp>
      <p:sp>
        <p:nvSpPr>
          <p:cNvPr id="3" name="عنوان فرعي 2"/>
          <p:cNvSpPr>
            <a:spLocks noGrp="1"/>
          </p:cNvSpPr>
          <p:nvPr>
            <p:ph type="subTitle" idx="1"/>
          </p:nvPr>
        </p:nvSpPr>
        <p:spPr/>
        <p:txBody>
          <a:bodyPr>
            <a:normAutofit/>
          </a:bodyPr>
          <a:lstStyle/>
          <a:p>
            <a:pPr algn="l" rtl="0"/>
            <a:r>
              <a:rPr lang="ar-OM" sz="2800" dirty="0" smtClean="0">
                <a:solidFill>
                  <a:schemeClr val="tx1">
                    <a:lumMod val="85000"/>
                    <a:lumOff val="15000"/>
                  </a:schemeClr>
                </a:solidFill>
              </a:rPr>
              <a:t>هديل جمال البلوشي</a:t>
            </a:r>
            <a:r>
              <a:rPr lang="en-US" sz="2800" dirty="0" smtClean="0">
                <a:solidFill>
                  <a:schemeClr val="tx1">
                    <a:lumMod val="85000"/>
                    <a:lumOff val="15000"/>
                  </a:schemeClr>
                </a:solidFill>
              </a:rPr>
              <a:t> </a:t>
            </a:r>
            <a:r>
              <a:rPr lang="ar-OM" sz="2800" dirty="0" smtClean="0">
                <a:solidFill>
                  <a:schemeClr val="tx1">
                    <a:lumMod val="85000"/>
                    <a:lumOff val="15000"/>
                  </a:schemeClr>
                </a:solidFill>
              </a:rPr>
              <a:t>اعداد\</a:t>
            </a:r>
            <a:endParaRPr lang="ar-OM" sz="2800" dirty="0">
              <a:solidFill>
                <a:schemeClr val="tx1">
                  <a:lumMod val="85000"/>
                  <a:lumOff val="15000"/>
                </a:schemeClr>
              </a:solidFill>
            </a:endParaRPr>
          </a:p>
        </p:txBody>
      </p:sp>
    </p:spTree>
    <p:extLst>
      <p:ext uri="{BB962C8B-B14F-4D97-AF65-F5344CB8AC3E}">
        <p14:creationId xmlns:p14="http://schemas.microsoft.com/office/powerpoint/2010/main" val="4219911973"/>
      </p:ext>
    </p:extLst>
  </p:cSld>
  <p:clrMapOvr>
    <a:masterClrMapping/>
  </p:clrMapOvr>
  <mc:AlternateContent xmlns:mc="http://schemas.openxmlformats.org/markup-compatibility/2006">
    <mc:Choice xmlns:p14="http://schemas.microsoft.com/office/powerpoint/2010/main" Requires="p14">
      <p:transition spd="slow" p14:dur="3400">
        <p14:reveal thruBlk="1"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وافر">
  <a:themeElements>
    <a:clrScheme name="واف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واف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واف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80</TotalTime>
  <Words>93</Words>
  <Application>Microsoft Office PowerPoint</Application>
  <PresentationFormat>عرض على الشاشة (3:4)‏</PresentationFormat>
  <Paragraphs>11</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وافر</vt:lpstr>
      <vt:lpstr>الحاسوب</vt:lpstr>
      <vt:lpstr>اعبر عن الصور الاتية</vt:lpstr>
      <vt:lpstr>اجزاء الازهار</vt:lpstr>
      <vt:lpstr>المعلومات الاضافية</vt:lpstr>
      <vt:lpstr>عرض تقديمي في PowerPoint</vt:lpstr>
      <vt:lpstr>اسمعوا النشيد يا اصدقائي</vt:lpstr>
      <vt:lpstr>اتمنى لكم الاستفادة يا اصدقائي وانصحكم ان لا تقطفوا الازهار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الحاسوب</dc:title>
  <dc:creator>lenovo01</dc:creator>
  <cp:lastModifiedBy>lenovo01</cp:lastModifiedBy>
  <cp:revision>9</cp:revision>
  <dcterms:created xsi:type="dcterms:W3CDTF">2015-05-12T04:29:06Z</dcterms:created>
  <dcterms:modified xsi:type="dcterms:W3CDTF">2015-05-12T09:00:17Z</dcterms:modified>
</cp:coreProperties>
</file>