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60" r:id="rId5"/>
    <p:sldId id="262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custShowLst>
    <p:custShow name="الجداول" id="0">
      <p:sldLst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معلومات" id="1">
      <p:sldLst>
        <p:sld r:id="rId5"/>
        <p:sld r:id="rId6"/>
      </p:sldLst>
    </p:custShow>
    <p:custShow name="تعليمات" id="2">
      <p:sldLst>
        <p:sld r:id="rId3"/>
      </p:sldLst>
    </p:custShow>
    <p:custShow name="دخول" id="3">
      <p:sldLst>
        <p:sld r:id="rId4"/>
      </p:sldLst>
    </p:custShow>
    <p:custShow name="سمارت ارت" id="4">
      <p:sldLst>
        <p:sld r:id="rId22"/>
        <p:sld r:id="rId23"/>
        <p:sld r:id="rId24"/>
      </p:sldLst>
    </p:custShow>
    <p:custShow name="الوسائط" id="5">
      <p:sldLst>
        <p:sld r:id="rId25"/>
        <p:sld r:id="rId26"/>
        <p:sld r:id="rId27"/>
        <p:sld r:id="rId28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01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DC98C-2F4B-40CC-81CC-E836426C1D83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</dgm:pt>
    <dgm:pt modelId="{46B4E69A-0A5B-4AF5-BE8E-50EBA79C84FF}">
      <dgm:prSet phldrT="[نص]"/>
      <dgm:spPr/>
      <dgm:t>
        <a:bodyPr/>
        <a:lstStyle/>
        <a:p>
          <a:pPr rtl="1"/>
          <a:r>
            <a:rPr lang="ar-OM" dirty="0" smtClean="0"/>
            <a:t>قائمة ابدأ </a:t>
          </a:r>
          <a:r>
            <a:rPr lang="en-US" dirty="0" smtClean="0"/>
            <a:t>start</a:t>
          </a:r>
          <a:endParaRPr lang="ar-OM" dirty="0"/>
        </a:p>
      </dgm:t>
    </dgm:pt>
    <dgm:pt modelId="{EAA311AB-A39E-427B-ADBD-C2CEE55F53AE}" type="parTrans" cxnId="{37A3FB1B-ECF7-41E6-92CF-75CECCC7A001}">
      <dgm:prSet/>
      <dgm:spPr/>
      <dgm:t>
        <a:bodyPr/>
        <a:lstStyle/>
        <a:p>
          <a:pPr rtl="1"/>
          <a:endParaRPr lang="ar-OM"/>
        </a:p>
      </dgm:t>
    </dgm:pt>
    <dgm:pt modelId="{E716F636-830A-4F92-91CE-77EB492381D9}" type="sibTrans" cxnId="{37A3FB1B-ECF7-41E6-92CF-75CECCC7A001}">
      <dgm:prSet/>
      <dgm:spPr/>
      <dgm:t>
        <a:bodyPr/>
        <a:lstStyle/>
        <a:p>
          <a:pPr rtl="1"/>
          <a:endParaRPr lang="ar-OM"/>
        </a:p>
      </dgm:t>
    </dgm:pt>
    <dgm:pt modelId="{7DED876D-B88B-47C9-ACD0-3EB4813C744D}">
      <dgm:prSet phldrT="[نص]"/>
      <dgm:spPr/>
      <dgm:t>
        <a:bodyPr/>
        <a:lstStyle/>
        <a:p>
          <a:pPr rtl="1"/>
          <a:r>
            <a:rPr lang="ar-OM" dirty="0" smtClean="0"/>
            <a:t>كافة البرامج</a:t>
          </a:r>
        </a:p>
        <a:p>
          <a:pPr rtl="1"/>
          <a:r>
            <a:rPr lang="en-US" dirty="0" smtClean="0"/>
            <a:t>All programs</a:t>
          </a:r>
          <a:endParaRPr lang="ar-OM" dirty="0"/>
        </a:p>
      </dgm:t>
    </dgm:pt>
    <dgm:pt modelId="{B320CFD8-8A15-4DA3-B1AD-2CFED732B0E8}" type="parTrans" cxnId="{FD0AF377-C83E-406E-8843-9AAB1B1A8ABF}">
      <dgm:prSet/>
      <dgm:spPr/>
      <dgm:t>
        <a:bodyPr/>
        <a:lstStyle/>
        <a:p>
          <a:pPr rtl="1"/>
          <a:endParaRPr lang="ar-OM"/>
        </a:p>
      </dgm:t>
    </dgm:pt>
    <dgm:pt modelId="{FCFAF9E8-3A6B-4A43-A5FA-FEC051B97B47}" type="sibTrans" cxnId="{FD0AF377-C83E-406E-8843-9AAB1B1A8ABF}">
      <dgm:prSet/>
      <dgm:spPr/>
      <dgm:t>
        <a:bodyPr/>
        <a:lstStyle/>
        <a:p>
          <a:pPr rtl="1"/>
          <a:endParaRPr lang="ar-OM"/>
        </a:p>
      </dgm:t>
    </dgm:pt>
    <dgm:pt modelId="{AE77D84F-B590-4DE5-8949-88330B56C7D9}">
      <dgm:prSet phldrT="[نص]"/>
      <dgm:spPr/>
      <dgm:t>
        <a:bodyPr/>
        <a:lstStyle/>
        <a:p>
          <a:pPr rtl="1"/>
          <a:r>
            <a:rPr lang="en-US" dirty="0" smtClean="0"/>
            <a:t>Microsoft office</a:t>
          </a:r>
          <a:endParaRPr lang="ar-OM" dirty="0"/>
        </a:p>
      </dgm:t>
    </dgm:pt>
    <dgm:pt modelId="{D05DD5CF-4DC3-4C0A-B61A-7E9F37DBA776}" type="parTrans" cxnId="{4867E30B-261B-4082-8527-FB3BD16D3BEB}">
      <dgm:prSet/>
      <dgm:spPr/>
      <dgm:t>
        <a:bodyPr/>
        <a:lstStyle/>
        <a:p>
          <a:pPr rtl="1"/>
          <a:endParaRPr lang="ar-OM"/>
        </a:p>
      </dgm:t>
    </dgm:pt>
    <dgm:pt modelId="{D718EFEA-3A40-4812-8AE7-84CB8C30266A}" type="sibTrans" cxnId="{4867E30B-261B-4082-8527-FB3BD16D3BEB}">
      <dgm:prSet/>
      <dgm:spPr/>
      <dgm:t>
        <a:bodyPr/>
        <a:lstStyle/>
        <a:p>
          <a:pPr rtl="1"/>
          <a:endParaRPr lang="ar-OM"/>
        </a:p>
      </dgm:t>
    </dgm:pt>
    <dgm:pt modelId="{881A7417-2623-4730-822F-3397D0261BA0}">
      <dgm:prSet/>
      <dgm:spPr/>
      <dgm:t>
        <a:bodyPr/>
        <a:lstStyle/>
        <a:p>
          <a:pPr rtl="1"/>
          <a:r>
            <a:rPr lang="en-US" dirty="0" smtClean="0"/>
            <a:t>Microsoft PowerPoint</a:t>
          </a:r>
          <a:endParaRPr lang="ar-OM" dirty="0"/>
        </a:p>
      </dgm:t>
    </dgm:pt>
    <dgm:pt modelId="{8A30895B-3E10-43E3-BBCC-6EE46AA00F46}" type="parTrans" cxnId="{608F8ECF-D5DE-4FF5-AEA4-4D983B351380}">
      <dgm:prSet/>
      <dgm:spPr/>
      <dgm:t>
        <a:bodyPr/>
        <a:lstStyle/>
        <a:p>
          <a:pPr rtl="1"/>
          <a:endParaRPr lang="ar-OM"/>
        </a:p>
      </dgm:t>
    </dgm:pt>
    <dgm:pt modelId="{D099CF12-7F21-479D-BB7F-622F8BC52503}" type="sibTrans" cxnId="{608F8ECF-D5DE-4FF5-AEA4-4D983B351380}">
      <dgm:prSet/>
      <dgm:spPr/>
      <dgm:t>
        <a:bodyPr/>
        <a:lstStyle/>
        <a:p>
          <a:pPr rtl="1"/>
          <a:endParaRPr lang="ar-OM"/>
        </a:p>
      </dgm:t>
    </dgm:pt>
    <dgm:pt modelId="{CA7EE9CB-EC0D-4EF5-AF0C-9BDA1D7F2AB1}" type="pres">
      <dgm:prSet presAssocID="{1B6DC98C-2F4B-40CC-81CC-E836426C1D83}" presName="CompostProcess" presStyleCnt="0">
        <dgm:presLayoutVars>
          <dgm:dir/>
          <dgm:resizeHandles val="exact"/>
        </dgm:presLayoutVars>
      </dgm:prSet>
      <dgm:spPr/>
    </dgm:pt>
    <dgm:pt modelId="{E13F3E8B-D6D7-46CF-B82F-B019386208A9}" type="pres">
      <dgm:prSet presAssocID="{1B6DC98C-2F4B-40CC-81CC-E836426C1D83}" presName="arrow" presStyleLbl="bgShp" presStyleIdx="0" presStyleCnt="1"/>
      <dgm:spPr/>
    </dgm:pt>
    <dgm:pt modelId="{4CB04CDA-A022-4E46-AC61-A160D9018899}" type="pres">
      <dgm:prSet presAssocID="{1B6DC98C-2F4B-40CC-81CC-E836426C1D83}" presName="linearProcess" presStyleCnt="0"/>
      <dgm:spPr/>
    </dgm:pt>
    <dgm:pt modelId="{CE4EE8C1-B01D-4E00-99D5-0384F98F6E10}" type="pres">
      <dgm:prSet presAssocID="{46B4E69A-0A5B-4AF5-BE8E-50EBA79C84F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OM"/>
        </a:p>
      </dgm:t>
    </dgm:pt>
    <dgm:pt modelId="{FA0F147A-641D-4B89-9271-E2C5B3E88333}" type="pres">
      <dgm:prSet presAssocID="{E716F636-830A-4F92-91CE-77EB492381D9}" presName="sibTrans" presStyleCnt="0"/>
      <dgm:spPr/>
    </dgm:pt>
    <dgm:pt modelId="{83D55642-8464-4FD8-B544-EC640CE829B1}" type="pres">
      <dgm:prSet presAssocID="{7DED876D-B88B-47C9-ACD0-3EB4813C744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OM"/>
        </a:p>
      </dgm:t>
    </dgm:pt>
    <dgm:pt modelId="{B1CE3EAB-B65F-450E-BE0D-A3974A5BC2F9}" type="pres">
      <dgm:prSet presAssocID="{FCFAF9E8-3A6B-4A43-A5FA-FEC051B97B47}" presName="sibTrans" presStyleCnt="0"/>
      <dgm:spPr/>
    </dgm:pt>
    <dgm:pt modelId="{819648E0-7B1A-4692-A73B-2AAEE58C594B}" type="pres">
      <dgm:prSet presAssocID="{AE77D84F-B590-4DE5-8949-88330B56C7D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OM"/>
        </a:p>
      </dgm:t>
    </dgm:pt>
    <dgm:pt modelId="{6007C44E-B92A-49E0-B596-F4349E1AEFF5}" type="pres">
      <dgm:prSet presAssocID="{D718EFEA-3A40-4812-8AE7-84CB8C30266A}" presName="sibTrans" presStyleCnt="0"/>
      <dgm:spPr/>
    </dgm:pt>
    <dgm:pt modelId="{66D1D161-83C5-4B2B-BB11-E9C90EB0EA4A}" type="pres">
      <dgm:prSet presAssocID="{881A7417-2623-4730-822F-3397D0261BA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OM"/>
        </a:p>
      </dgm:t>
    </dgm:pt>
  </dgm:ptLst>
  <dgm:cxnLst>
    <dgm:cxn modelId="{847394E1-3FBA-4B77-90EE-5E66F4FF93F5}" type="presOf" srcId="{1B6DC98C-2F4B-40CC-81CC-E836426C1D83}" destId="{CA7EE9CB-EC0D-4EF5-AF0C-9BDA1D7F2AB1}" srcOrd="0" destOrd="0" presId="urn:microsoft.com/office/officeart/2005/8/layout/hProcess9"/>
    <dgm:cxn modelId="{608F8ECF-D5DE-4FF5-AEA4-4D983B351380}" srcId="{1B6DC98C-2F4B-40CC-81CC-E836426C1D83}" destId="{881A7417-2623-4730-822F-3397D0261BA0}" srcOrd="3" destOrd="0" parTransId="{8A30895B-3E10-43E3-BBCC-6EE46AA00F46}" sibTransId="{D099CF12-7F21-479D-BB7F-622F8BC52503}"/>
    <dgm:cxn modelId="{37A3FB1B-ECF7-41E6-92CF-75CECCC7A001}" srcId="{1B6DC98C-2F4B-40CC-81CC-E836426C1D83}" destId="{46B4E69A-0A5B-4AF5-BE8E-50EBA79C84FF}" srcOrd="0" destOrd="0" parTransId="{EAA311AB-A39E-427B-ADBD-C2CEE55F53AE}" sibTransId="{E716F636-830A-4F92-91CE-77EB492381D9}"/>
    <dgm:cxn modelId="{70801AAA-1F39-4AAE-B0FF-79E2A83EE449}" type="presOf" srcId="{881A7417-2623-4730-822F-3397D0261BA0}" destId="{66D1D161-83C5-4B2B-BB11-E9C90EB0EA4A}" srcOrd="0" destOrd="0" presId="urn:microsoft.com/office/officeart/2005/8/layout/hProcess9"/>
    <dgm:cxn modelId="{64157B76-3605-44A2-98E5-67A5E32EC527}" type="presOf" srcId="{7DED876D-B88B-47C9-ACD0-3EB4813C744D}" destId="{83D55642-8464-4FD8-B544-EC640CE829B1}" srcOrd="0" destOrd="0" presId="urn:microsoft.com/office/officeart/2005/8/layout/hProcess9"/>
    <dgm:cxn modelId="{FD0AF377-C83E-406E-8843-9AAB1B1A8ABF}" srcId="{1B6DC98C-2F4B-40CC-81CC-E836426C1D83}" destId="{7DED876D-B88B-47C9-ACD0-3EB4813C744D}" srcOrd="1" destOrd="0" parTransId="{B320CFD8-8A15-4DA3-B1AD-2CFED732B0E8}" sibTransId="{FCFAF9E8-3A6B-4A43-A5FA-FEC051B97B47}"/>
    <dgm:cxn modelId="{4867E30B-261B-4082-8527-FB3BD16D3BEB}" srcId="{1B6DC98C-2F4B-40CC-81CC-E836426C1D83}" destId="{AE77D84F-B590-4DE5-8949-88330B56C7D9}" srcOrd="2" destOrd="0" parTransId="{D05DD5CF-4DC3-4C0A-B61A-7E9F37DBA776}" sibTransId="{D718EFEA-3A40-4812-8AE7-84CB8C30266A}"/>
    <dgm:cxn modelId="{78B0EF5D-8010-4F23-81CF-32A5532172E4}" type="presOf" srcId="{46B4E69A-0A5B-4AF5-BE8E-50EBA79C84FF}" destId="{CE4EE8C1-B01D-4E00-99D5-0384F98F6E10}" srcOrd="0" destOrd="0" presId="urn:microsoft.com/office/officeart/2005/8/layout/hProcess9"/>
    <dgm:cxn modelId="{91F71B69-0485-47BE-BEBE-74A01028D9CB}" type="presOf" srcId="{AE77D84F-B590-4DE5-8949-88330B56C7D9}" destId="{819648E0-7B1A-4692-A73B-2AAEE58C594B}" srcOrd="0" destOrd="0" presId="urn:microsoft.com/office/officeart/2005/8/layout/hProcess9"/>
    <dgm:cxn modelId="{E1107DCE-466C-4A5C-AF50-B0A36C081C62}" type="presParOf" srcId="{CA7EE9CB-EC0D-4EF5-AF0C-9BDA1D7F2AB1}" destId="{E13F3E8B-D6D7-46CF-B82F-B019386208A9}" srcOrd="0" destOrd="0" presId="urn:microsoft.com/office/officeart/2005/8/layout/hProcess9"/>
    <dgm:cxn modelId="{7885CCFB-A97A-456F-848F-8F404219163B}" type="presParOf" srcId="{CA7EE9CB-EC0D-4EF5-AF0C-9BDA1D7F2AB1}" destId="{4CB04CDA-A022-4E46-AC61-A160D9018899}" srcOrd="1" destOrd="0" presId="urn:microsoft.com/office/officeart/2005/8/layout/hProcess9"/>
    <dgm:cxn modelId="{B5CD7334-B8E2-472C-8189-BF12735AF147}" type="presParOf" srcId="{4CB04CDA-A022-4E46-AC61-A160D9018899}" destId="{CE4EE8C1-B01D-4E00-99D5-0384F98F6E10}" srcOrd="0" destOrd="0" presId="urn:microsoft.com/office/officeart/2005/8/layout/hProcess9"/>
    <dgm:cxn modelId="{E9A0177D-B54C-4874-A145-456D03677B46}" type="presParOf" srcId="{4CB04CDA-A022-4E46-AC61-A160D9018899}" destId="{FA0F147A-641D-4B89-9271-E2C5B3E88333}" srcOrd="1" destOrd="0" presId="urn:microsoft.com/office/officeart/2005/8/layout/hProcess9"/>
    <dgm:cxn modelId="{AF8FB83E-48E3-4C73-8C5A-4392E0096BB1}" type="presParOf" srcId="{4CB04CDA-A022-4E46-AC61-A160D9018899}" destId="{83D55642-8464-4FD8-B544-EC640CE829B1}" srcOrd="2" destOrd="0" presId="urn:microsoft.com/office/officeart/2005/8/layout/hProcess9"/>
    <dgm:cxn modelId="{AF44A737-E0DA-42FC-8F32-9282B0426E91}" type="presParOf" srcId="{4CB04CDA-A022-4E46-AC61-A160D9018899}" destId="{B1CE3EAB-B65F-450E-BE0D-A3974A5BC2F9}" srcOrd="3" destOrd="0" presId="urn:microsoft.com/office/officeart/2005/8/layout/hProcess9"/>
    <dgm:cxn modelId="{913DCE0D-8E7A-41E8-AA08-3F1045FDA5FD}" type="presParOf" srcId="{4CB04CDA-A022-4E46-AC61-A160D9018899}" destId="{819648E0-7B1A-4692-A73B-2AAEE58C594B}" srcOrd="4" destOrd="0" presId="urn:microsoft.com/office/officeart/2005/8/layout/hProcess9"/>
    <dgm:cxn modelId="{C4155B41-6454-49C3-9534-D2EB752B0A9F}" type="presParOf" srcId="{4CB04CDA-A022-4E46-AC61-A160D9018899}" destId="{6007C44E-B92A-49E0-B596-F4349E1AEFF5}" srcOrd="5" destOrd="0" presId="urn:microsoft.com/office/officeart/2005/8/layout/hProcess9"/>
    <dgm:cxn modelId="{EA7F68BD-0EC4-475B-9B2B-D20BBECF7C3C}" type="presParOf" srcId="{4CB04CDA-A022-4E46-AC61-A160D9018899}" destId="{66D1D161-83C5-4B2B-BB11-E9C90EB0EA4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3F3E8B-D6D7-46CF-B82F-B019386208A9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EE8C1-B01D-4E00-99D5-0384F98F6E10}">
      <dsp:nvSpPr>
        <dsp:cNvPr id="0" name=""/>
        <dsp:cNvSpPr/>
      </dsp:nvSpPr>
      <dsp:spPr>
        <a:xfrm>
          <a:off x="313" y="1219199"/>
          <a:ext cx="1455754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1900" kern="1200" dirty="0" smtClean="0"/>
            <a:t>قائمة ابدأ </a:t>
          </a:r>
          <a:r>
            <a:rPr lang="en-US" sz="1900" kern="1200" dirty="0" smtClean="0"/>
            <a:t>start</a:t>
          </a:r>
          <a:endParaRPr lang="ar-OM" sz="1900" kern="1200" dirty="0"/>
        </a:p>
      </dsp:txBody>
      <dsp:txXfrm>
        <a:off x="313" y="1219199"/>
        <a:ext cx="1455754" cy="1625600"/>
      </dsp:txXfrm>
    </dsp:sp>
    <dsp:sp modelId="{83D55642-8464-4FD8-B544-EC640CE829B1}">
      <dsp:nvSpPr>
        <dsp:cNvPr id="0" name=""/>
        <dsp:cNvSpPr/>
      </dsp:nvSpPr>
      <dsp:spPr>
        <a:xfrm>
          <a:off x="1546853" y="1219199"/>
          <a:ext cx="1455754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1900" kern="1200" dirty="0" smtClean="0"/>
            <a:t>كافة البرامج</a:t>
          </a:r>
        </a:p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All programs</a:t>
          </a:r>
          <a:endParaRPr lang="ar-OM" sz="1900" kern="1200" dirty="0"/>
        </a:p>
      </dsp:txBody>
      <dsp:txXfrm>
        <a:off x="1546853" y="1219199"/>
        <a:ext cx="1455754" cy="1625600"/>
      </dsp:txXfrm>
    </dsp:sp>
    <dsp:sp modelId="{819648E0-7B1A-4692-A73B-2AAEE58C594B}">
      <dsp:nvSpPr>
        <dsp:cNvPr id="0" name=""/>
        <dsp:cNvSpPr/>
      </dsp:nvSpPr>
      <dsp:spPr>
        <a:xfrm>
          <a:off x="3093392" y="1219199"/>
          <a:ext cx="1455754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Microsoft office</a:t>
          </a:r>
          <a:endParaRPr lang="ar-OM" sz="1900" kern="1200" dirty="0"/>
        </a:p>
      </dsp:txBody>
      <dsp:txXfrm>
        <a:off x="3093392" y="1219199"/>
        <a:ext cx="1455754" cy="1625600"/>
      </dsp:txXfrm>
    </dsp:sp>
    <dsp:sp modelId="{66D1D161-83C5-4B2B-BB11-E9C90EB0EA4A}">
      <dsp:nvSpPr>
        <dsp:cNvPr id="0" name=""/>
        <dsp:cNvSpPr/>
      </dsp:nvSpPr>
      <dsp:spPr>
        <a:xfrm>
          <a:off x="4639931" y="1219199"/>
          <a:ext cx="1455754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Microsoft PowerPoint</a:t>
          </a:r>
          <a:endParaRPr lang="ar-OM" sz="1900" kern="1200" dirty="0"/>
        </a:p>
      </dsp:txBody>
      <dsp:txXfrm>
        <a:off x="4639931" y="1219199"/>
        <a:ext cx="1455754" cy="162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A234-83CA-8D4A-A146-722E640E1A62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66E3-6D77-704F-B965-8A47F9D01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16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A234-83CA-8D4A-A146-722E640E1A62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66E3-6D77-704F-B965-8A47F9D01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129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A234-83CA-8D4A-A146-722E640E1A62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66E3-6D77-704F-B965-8A47F9D01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560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A234-83CA-8D4A-A146-722E640E1A62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66E3-6D77-704F-B965-8A47F9D01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859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A234-83CA-8D4A-A146-722E640E1A62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66E3-6D77-704F-B965-8A47F9D01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7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A234-83CA-8D4A-A146-722E640E1A62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66E3-6D77-704F-B965-8A47F9D01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83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A234-83CA-8D4A-A146-722E640E1A62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66E3-6D77-704F-B965-8A47F9D01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62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A234-83CA-8D4A-A146-722E640E1A62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66E3-6D77-704F-B965-8A47F9D01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28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A234-83CA-8D4A-A146-722E640E1A62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66E3-6D77-704F-B965-8A47F9D01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53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A234-83CA-8D4A-A146-722E640E1A62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66E3-6D77-704F-B965-8A47F9D01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50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A234-83CA-8D4A-A146-722E640E1A62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66E3-6D77-704F-B965-8A47F9D01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331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1A234-83CA-8D4A-A146-722E640E1A62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566E3-6D77-704F-B965-8A47F9D01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436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500" y="365125"/>
            <a:ext cx="7772400" cy="1470025"/>
          </a:xfrm>
        </p:spPr>
        <p:txBody>
          <a:bodyPr>
            <a:normAutofit/>
          </a:bodyPr>
          <a:lstStyle/>
          <a:p>
            <a:r>
              <a:rPr lang="ar-SA" sz="60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برنامج العروض التقديمية</a:t>
            </a:r>
            <a:endParaRPr lang="en-US" sz="6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096000"/>
            <a:ext cx="6400800" cy="1752600"/>
          </a:xfrm>
        </p:spPr>
        <p:txBody>
          <a:bodyPr/>
          <a:lstStyle/>
          <a:p>
            <a:r>
              <a:rPr lang="ar-SA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اعداد الاستاذة/ منـــار الوهيبيـــة</a:t>
            </a:r>
            <a:endParaRPr lang="en-US" dirty="0">
              <a:ln w="28575" cmpd="sng">
                <a:solidFill>
                  <a:srgbClr val="984807"/>
                </a:solidFill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3" descr="logo-PowerPoint-20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300" y="1835150"/>
            <a:ext cx="15240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Action Button: Custom 4">
            <a:hlinkClick r:id="" action="ppaction://customshow?id=3" highlightClick="1"/>
          </p:cNvPr>
          <p:cNvSpPr/>
          <p:nvPr/>
        </p:nvSpPr>
        <p:spPr>
          <a:xfrm>
            <a:off x="5562601" y="3987800"/>
            <a:ext cx="2946400" cy="838200"/>
          </a:xfrm>
          <a:prstGeom prst="actionButtonBlank">
            <a:avLst/>
          </a:prstGeom>
          <a:ln w="38100" cmpd="sng">
            <a:solidFill>
              <a:srgbClr val="984807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chemeClr val="accent6">
                <a:lumMod val="50000"/>
                <a:alpha val="35000"/>
              </a:schemeClr>
            </a:outerShdw>
            <a:softEdge rad="1397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n>
                  <a:solidFill>
                    <a:srgbClr val="984807"/>
                  </a:solidFill>
                </a:ln>
                <a:solidFill>
                  <a:srgbClr val="984807"/>
                </a:solidFill>
              </a:rPr>
              <a:t>دخـــــــول</a:t>
            </a:r>
            <a:endParaRPr lang="en-US" sz="4400" b="1" dirty="0">
              <a:ln>
                <a:solidFill>
                  <a:srgbClr val="984807"/>
                </a:solidFill>
              </a:ln>
              <a:solidFill>
                <a:srgbClr val="984807"/>
              </a:solidFill>
            </a:endParaRPr>
          </a:p>
        </p:txBody>
      </p:sp>
      <p:pic>
        <p:nvPicPr>
          <p:cNvPr id="6" name="Picture 5" descr="1195445190322000997molumen_red_round_error_warning_icon.svg.med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001" y="136525"/>
            <a:ext cx="457199" cy="457199"/>
          </a:xfrm>
          <a:prstGeom prst="rect">
            <a:avLst/>
          </a:prstGeom>
        </p:spPr>
      </p:pic>
      <p:sp>
        <p:nvSpPr>
          <p:cNvPr id="8" name="Action Button: Custom 7">
            <a:hlinkClick r:id="" action="ppaction://customshow?id=2" highlightClick="1"/>
          </p:cNvPr>
          <p:cNvSpPr/>
          <p:nvPr/>
        </p:nvSpPr>
        <p:spPr>
          <a:xfrm>
            <a:off x="2159000" y="3987800"/>
            <a:ext cx="2946400" cy="838200"/>
          </a:xfrm>
          <a:prstGeom prst="actionButtonBlank">
            <a:avLst/>
          </a:prstGeom>
          <a:ln w="38100" cmpd="sng">
            <a:solidFill>
              <a:srgbClr val="984807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chemeClr val="accent6">
                <a:lumMod val="50000"/>
                <a:alpha val="35000"/>
              </a:schemeClr>
            </a:outerShdw>
            <a:softEdge rad="1397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n>
                  <a:solidFill>
                    <a:srgbClr val="984807"/>
                  </a:solidFill>
                </a:ln>
                <a:solidFill>
                  <a:srgbClr val="984807"/>
                </a:solidFill>
              </a:rPr>
              <a:t>تعليمات</a:t>
            </a:r>
            <a:endParaRPr lang="en-US" sz="4400" b="1" dirty="0">
              <a:ln>
                <a:solidFill>
                  <a:srgbClr val="984807"/>
                </a:solidFill>
              </a:ln>
              <a:solidFill>
                <a:srgbClr val="9848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5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841832" y="-14103"/>
            <a:ext cx="8229600" cy="1143000"/>
          </a:xfrm>
        </p:spPr>
        <p:txBody>
          <a:bodyPr>
            <a:normAutofit/>
          </a:bodyPr>
          <a:lstStyle/>
          <a:p>
            <a:r>
              <a:rPr lang="ar-OM" sz="320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طريقة أخرى لإدراج جدول</a:t>
            </a:r>
            <a:endParaRPr lang="en-US" sz="3200" dirty="0">
              <a:ln w="28575" cmpd="sng">
                <a:solidFill>
                  <a:srgbClr val="984807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71" t="1592" b="36310"/>
          <a:stretch/>
        </p:blipFill>
        <p:spPr bwMode="auto">
          <a:xfrm>
            <a:off x="43543" y="1829211"/>
            <a:ext cx="9100457" cy="491993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>
            <a:off x="5907314" y="1524084"/>
            <a:ext cx="1204686" cy="47888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4110233" y="1123974"/>
            <a:ext cx="22882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اضغط على تبويب ادراج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8374743" y="1524084"/>
            <a:ext cx="333829" cy="88990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6398517" y="816198"/>
            <a:ext cx="274548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اختر جدول وحدد عدد الاعمدة والصفوف التي تريدها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6446668" y="93018"/>
            <a:ext cx="2557633" cy="630881"/>
            <a:chOff x="6446668" y="93018"/>
            <a:chExt cx="2557633" cy="630881"/>
          </a:xfrm>
        </p:grpSpPr>
        <p:pic>
          <p:nvPicPr>
            <p:cNvPr id="11" name="Picture 3" descr="1195445190322000997molumen_red_round_error_warning_icon.svg.med.png">
              <a:hlinkClick r:id="" action="ppaction://hlinkshowjump?jump=endshow"/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70901" y="123825"/>
              <a:ext cx="533400" cy="533400"/>
            </a:xfrm>
            <a:prstGeom prst="rect">
              <a:avLst/>
            </a:prstGeom>
          </p:spPr>
        </p:pic>
        <p:pic>
          <p:nvPicPr>
            <p:cNvPr id="13" name="Picture 4" descr="Home-Red.png">
              <a:hlinkClick r:id="" action="ppaction://customshow?id=3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3826" y="98424"/>
              <a:ext cx="625475" cy="625475"/>
            </a:xfrm>
            <a:prstGeom prst="rect">
              <a:avLst/>
            </a:prstGeom>
          </p:spPr>
        </p:pic>
        <p:pic>
          <p:nvPicPr>
            <p:cNvPr id="14" name="Picture 5" descr="red-arrow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964718" flipH="1">
              <a:off x="7079623" y="34525"/>
              <a:ext cx="594954" cy="711940"/>
            </a:xfrm>
            <a:prstGeom prst="rect">
              <a:avLst/>
            </a:prstGeom>
          </p:spPr>
        </p:pic>
        <p:pic>
          <p:nvPicPr>
            <p:cNvPr id="15" name="Picture 7" descr="red-arrow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7747163" flipH="1" flipV="1">
              <a:off x="6466630" y="96176"/>
              <a:ext cx="594954" cy="634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729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841832" y="-141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320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تنسيق الجدول</a:t>
            </a:r>
            <a:endParaRPr lang="en-US" sz="3200" dirty="0">
              <a:ln w="28575" cmpd="sng">
                <a:solidFill>
                  <a:srgbClr val="984807"/>
                </a:solidFill>
              </a:ln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03" r="29464" b="22817"/>
          <a:stretch/>
        </p:blipFill>
        <p:spPr bwMode="auto">
          <a:xfrm>
            <a:off x="3410858" y="1128897"/>
            <a:ext cx="5384800" cy="562428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V="1">
            <a:off x="2989939" y="1494973"/>
            <a:ext cx="1233714" cy="85449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1845797" y="2349465"/>
            <a:ext cx="114414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من تبويب ادوات اختر تصميم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6446668" y="93018"/>
            <a:ext cx="2557633" cy="630881"/>
            <a:chOff x="6446668" y="93018"/>
            <a:chExt cx="2557633" cy="630881"/>
          </a:xfrm>
        </p:grpSpPr>
        <p:pic>
          <p:nvPicPr>
            <p:cNvPr id="9" name="Picture 3" descr="1195445190322000997molumen_red_round_error_warning_icon.svg.med.png">
              <a:hlinkClick r:id="" action="ppaction://hlinkshowjump?jump=endshow"/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70901" y="123825"/>
              <a:ext cx="533400" cy="533400"/>
            </a:xfrm>
            <a:prstGeom prst="rect">
              <a:avLst/>
            </a:prstGeom>
          </p:spPr>
        </p:pic>
        <p:pic>
          <p:nvPicPr>
            <p:cNvPr id="10" name="Picture 4" descr="Home-Red.png">
              <a:hlinkClick r:id="" action="ppaction://customshow?id=3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3826" y="98424"/>
              <a:ext cx="625475" cy="625475"/>
            </a:xfrm>
            <a:prstGeom prst="rect">
              <a:avLst/>
            </a:prstGeom>
          </p:spPr>
        </p:pic>
        <p:pic>
          <p:nvPicPr>
            <p:cNvPr id="11" name="Picture 5" descr="red-arrow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964718" flipH="1">
              <a:off x="7079623" y="34525"/>
              <a:ext cx="594954" cy="711940"/>
            </a:xfrm>
            <a:prstGeom prst="rect">
              <a:avLst/>
            </a:prstGeom>
          </p:spPr>
        </p:pic>
        <p:pic>
          <p:nvPicPr>
            <p:cNvPr id="12" name="Picture 7" descr="red-arrow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7747163" flipH="1" flipV="1">
              <a:off x="6466630" y="96176"/>
              <a:ext cx="594954" cy="634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555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43" r="22024" b="20635"/>
          <a:stretch/>
        </p:blipFill>
        <p:spPr bwMode="auto">
          <a:xfrm>
            <a:off x="2343939" y="1600200"/>
            <a:ext cx="4956272" cy="505741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480461" y="-1957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320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تنسيق الجدول</a:t>
            </a:r>
            <a:endParaRPr lang="en-US" sz="3200" dirty="0">
              <a:ln w="28575" cmpd="sng">
                <a:solidFill>
                  <a:srgbClr val="984807"/>
                </a:solidFill>
              </a:ln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540051" y="745761"/>
            <a:ext cx="127548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ثم اختر التصميم الذي تراه مناسبا لجدولك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 flipH="1">
            <a:off x="7381893" y="2069200"/>
            <a:ext cx="876326" cy="165290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/>
          <p:cNvGrpSpPr/>
          <p:nvPr/>
        </p:nvGrpSpPr>
        <p:grpSpPr>
          <a:xfrm>
            <a:off x="6446668" y="107532"/>
            <a:ext cx="2557633" cy="630881"/>
            <a:chOff x="6446668" y="93018"/>
            <a:chExt cx="2557633" cy="630881"/>
          </a:xfrm>
        </p:grpSpPr>
        <p:pic>
          <p:nvPicPr>
            <p:cNvPr id="8" name="Picture 3" descr="1195445190322000997molumen_red_round_error_warning_icon.svg.med.png">
              <a:hlinkClick r:id="" action="ppaction://hlinkshowjump?jump=endshow"/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70901" y="123825"/>
              <a:ext cx="533400" cy="533400"/>
            </a:xfrm>
            <a:prstGeom prst="rect">
              <a:avLst/>
            </a:prstGeom>
          </p:spPr>
        </p:pic>
        <p:pic>
          <p:nvPicPr>
            <p:cNvPr id="9" name="Picture 4" descr="Home-Red.png">
              <a:hlinkClick r:id="" action="ppaction://customshow?id=3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3826" y="98424"/>
              <a:ext cx="625475" cy="625475"/>
            </a:xfrm>
            <a:prstGeom prst="rect">
              <a:avLst/>
            </a:prstGeom>
          </p:spPr>
        </p:pic>
        <p:pic>
          <p:nvPicPr>
            <p:cNvPr id="11" name="Picture 5" descr="red-arrow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964718" flipH="1">
              <a:off x="7079623" y="34525"/>
              <a:ext cx="594954" cy="711940"/>
            </a:xfrm>
            <a:prstGeom prst="rect">
              <a:avLst/>
            </a:prstGeom>
          </p:spPr>
        </p:pic>
        <p:pic>
          <p:nvPicPr>
            <p:cNvPr id="12" name="Picture 7" descr="red-arrow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7747163" flipH="1" flipV="1">
              <a:off x="6466630" y="96176"/>
              <a:ext cx="594954" cy="634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546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80461" y="-1957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320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تنسيق الجدول</a:t>
            </a:r>
            <a:endParaRPr lang="en-US" sz="3200" dirty="0">
              <a:ln w="28575" cmpd="sng">
                <a:solidFill>
                  <a:srgbClr val="984807"/>
                </a:solidFill>
              </a:ln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59" r="24077" b="28279"/>
          <a:stretch/>
        </p:blipFill>
        <p:spPr bwMode="auto">
          <a:xfrm>
            <a:off x="2218543" y="1424065"/>
            <a:ext cx="6355831" cy="524655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4874044" y="375734"/>
            <a:ext cx="27445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يمكنك اضافة </a:t>
            </a:r>
            <a:r>
              <a:rPr lang="ar-OM" sz="2000" b="1" dirty="0" err="1" smtClean="0">
                <a:solidFill>
                  <a:schemeClr val="accent6">
                    <a:lumMod val="50000"/>
                  </a:schemeClr>
                </a:solidFill>
              </a:rPr>
              <a:t>تاثيرات</a:t>
            </a:r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 لجدولك بالنقر على ايقونة تأثيرات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flipH="1">
            <a:off x="4435881" y="1083620"/>
            <a:ext cx="876326" cy="135977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1092040" y="3055970"/>
            <a:ext cx="112650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ثم اختر التأثير المناسب 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2" name="رابط كسهم مستقيم 11"/>
          <p:cNvCxnSpPr/>
          <p:nvPr/>
        </p:nvCxnSpPr>
        <p:spPr>
          <a:xfrm flipV="1">
            <a:off x="1966631" y="3251506"/>
            <a:ext cx="536726" cy="28356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مجموعة 8"/>
          <p:cNvGrpSpPr/>
          <p:nvPr/>
        </p:nvGrpSpPr>
        <p:grpSpPr>
          <a:xfrm>
            <a:off x="6446668" y="93018"/>
            <a:ext cx="2557633" cy="630881"/>
            <a:chOff x="6446668" y="93018"/>
            <a:chExt cx="2557633" cy="630881"/>
          </a:xfrm>
        </p:grpSpPr>
        <p:pic>
          <p:nvPicPr>
            <p:cNvPr id="10" name="Picture 3" descr="1195445190322000997molumen_red_round_error_warning_icon.svg.med.png">
              <a:hlinkClick r:id="" action="ppaction://hlinkshowjump?jump=endshow"/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70901" y="123825"/>
              <a:ext cx="533400" cy="533400"/>
            </a:xfrm>
            <a:prstGeom prst="rect">
              <a:avLst/>
            </a:prstGeom>
          </p:spPr>
        </p:pic>
        <p:pic>
          <p:nvPicPr>
            <p:cNvPr id="13" name="Picture 4" descr="Home-Red.png">
              <a:hlinkClick r:id="" action="ppaction://customshow?id=3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3826" y="98424"/>
              <a:ext cx="625475" cy="625475"/>
            </a:xfrm>
            <a:prstGeom prst="rect">
              <a:avLst/>
            </a:prstGeom>
          </p:spPr>
        </p:pic>
        <p:pic>
          <p:nvPicPr>
            <p:cNvPr id="14" name="Picture 5" descr="red-arrow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964718" flipH="1">
              <a:off x="7079623" y="34525"/>
              <a:ext cx="594954" cy="711940"/>
            </a:xfrm>
            <a:prstGeom prst="rect">
              <a:avLst/>
            </a:prstGeom>
          </p:spPr>
        </p:pic>
        <p:pic>
          <p:nvPicPr>
            <p:cNvPr id="15" name="Picture 7" descr="red-arrow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7747163" flipH="1" flipV="1">
              <a:off x="6466630" y="96176"/>
              <a:ext cx="594954" cy="634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255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en-US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ar-OM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نشـــــاط1</a:t>
            </a:r>
            <a:endParaRPr lang="ar-OM" dirty="0">
              <a:ln w="28575" cmpd="sng">
                <a:solidFill>
                  <a:srgbClr val="984807"/>
                </a:solidFill>
              </a:ln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742950" indent="-742950" algn="r" rtl="1">
              <a:lnSpc>
                <a:spcPct val="150000"/>
              </a:lnSpc>
              <a:buFont typeface="+mj-lt"/>
              <a:buAutoNum type="arabicPeriod"/>
            </a:pPr>
            <a:r>
              <a:rPr lang="ar-OM" sz="3600" b="1" dirty="0" smtClean="0"/>
              <a:t>افتح برنامج </a:t>
            </a:r>
            <a:r>
              <a:rPr lang="en-US" sz="3600" b="1" dirty="0" smtClean="0"/>
              <a:t>PowerPoint</a:t>
            </a:r>
          </a:p>
          <a:p>
            <a:pPr marL="742950" indent="-742950" algn="r" rtl="1">
              <a:lnSpc>
                <a:spcPct val="150000"/>
              </a:lnSpc>
              <a:buFont typeface="+mj-lt"/>
              <a:buAutoNum type="arabicPeriod"/>
            </a:pPr>
            <a:r>
              <a:rPr lang="ar-OM" sz="3600" b="1" dirty="0" smtClean="0"/>
              <a:t>اختر أي موضوع تعليمي </a:t>
            </a:r>
          </a:p>
          <a:p>
            <a:pPr marL="742950" indent="-742950" algn="r" rtl="1">
              <a:lnSpc>
                <a:spcPct val="150000"/>
              </a:lnSpc>
              <a:buFont typeface="+mj-lt"/>
              <a:buAutoNum type="arabicPeriod"/>
            </a:pPr>
            <a:r>
              <a:rPr lang="ar-OM" sz="3600" b="1" dirty="0" smtClean="0"/>
              <a:t>ادرج 3 شرائح:</a:t>
            </a:r>
          </a:p>
          <a:p>
            <a:pPr marL="971550" lvl="1" indent="-514350" algn="r" rtl="1">
              <a:lnSpc>
                <a:spcPct val="150000"/>
              </a:lnSpc>
              <a:buFont typeface="+mj-cs"/>
              <a:buAutoNum type="arabic2Minus"/>
            </a:pPr>
            <a:r>
              <a:rPr lang="ar-OM" sz="3200" b="1" dirty="0" smtClean="0"/>
              <a:t>الشريحة الأولى تحتوي على العنوان والاسم</a:t>
            </a:r>
          </a:p>
          <a:p>
            <a:pPr marL="971550" lvl="1" indent="-514350" algn="r" rtl="1">
              <a:lnSpc>
                <a:spcPct val="150000"/>
              </a:lnSpc>
              <a:buFont typeface="+mj-cs"/>
              <a:buAutoNum type="arabic2Minus"/>
            </a:pPr>
            <a:r>
              <a:rPr lang="ar-OM" sz="3200" b="1" dirty="0" smtClean="0"/>
              <a:t>الشريحة الثانية تحتوي على نص وصورة</a:t>
            </a:r>
          </a:p>
          <a:p>
            <a:pPr marL="971550" lvl="1" indent="-514350" algn="r" rtl="1">
              <a:lnSpc>
                <a:spcPct val="150000"/>
              </a:lnSpc>
              <a:buFont typeface="+mj-cs"/>
              <a:buAutoNum type="arabic2Minus"/>
            </a:pPr>
            <a:r>
              <a:rPr lang="ar-OM" sz="3200" b="1" dirty="0" smtClean="0"/>
              <a:t>الشريحة الثالثة تحتوي على جدول</a:t>
            </a:r>
            <a:endParaRPr lang="ar-OM" sz="3200" b="1" dirty="0"/>
          </a:p>
        </p:txBody>
      </p:sp>
      <p:grpSp>
        <p:nvGrpSpPr>
          <p:cNvPr id="4" name="مجموعة 3"/>
          <p:cNvGrpSpPr/>
          <p:nvPr/>
        </p:nvGrpSpPr>
        <p:grpSpPr>
          <a:xfrm>
            <a:off x="6446668" y="93018"/>
            <a:ext cx="2557633" cy="630881"/>
            <a:chOff x="6446668" y="93018"/>
            <a:chExt cx="2557633" cy="630881"/>
          </a:xfrm>
        </p:grpSpPr>
        <p:pic>
          <p:nvPicPr>
            <p:cNvPr id="5" name="Picture 3" descr="1195445190322000997molumen_red_round_error_warning_icon.svg.med.png">
              <a:hlinkClick r:id="" action="ppaction://hlinkshowjump?jump=endshow"/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70901" y="123825"/>
              <a:ext cx="533400" cy="533400"/>
            </a:xfrm>
            <a:prstGeom prst="rect">
              <a:avLst/>
            </a:prstGeom>
          </p:spPr>
        </p:pic>
        <p:pic>
          <p:nvPicPr>
            <p:cNvPr id="6" name="Picture 4" descr="Home-Red.png">
              <a:hlinkClick r:id="" action="ppaction://customshow?id=3"/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3826" y="98424"/>
              <a:ext cx="625475" cy="625475"/>
            </a:xfrm>
            <a:prstGeom prst="rect">
              <a:avLst/>
            </a:prstGeom>
          </p:spPr>
        </p:pic>
        <p:pic>
          <p:nvPicPr>
            <p:cNvPr id="7" name="Picture 5" descr="red-arrow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964718" flipH="1">
              <a:off x="7079623" y="34525"/>
              <a:ext cx="594954" cy="711940"/>
            </a:xfrm>
            <a:prstGeom prst="rect">
              <a:avLst/>
            </a:prstGeom>
          </p:spPr>
        </p:pic>
        <p:pic>
          <p:nvPicPr>
            <p:cNvPr id="8" name="Picture 7" descr="red-arrow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7747163" flipH="1" flipV="1">
              <a:off x="6466630" y="96176"/>
              <a:ext cx="594954" cy="634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491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315569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320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ادراج مخـــطط</a:t>
            </a:r>
            <a:endParaRPr lang="en-US" sz="3200" dirty="0">
              <a:ln w="28575" cmpd="sng">
                <a:solidFill>
                  <a:srgbClr val="984807"/>
                </a:solidFill>
              </a:ln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41" t="564" r="15267" b="14703"/>
          <a:stretch/>
        </p:blipFill>
        <p:spPr bwMode="auto">
          <a:xfrm>
            <a:off x="1783829" y="1717647"/>
            <a:ext cx="5606321" cy="4908004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4874044" y="742890"/>
            <a:ext cx="2744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من تبويب ادراج اختر مخطط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6545943" y="1143000"/>
            <a:ext cx="478971" cy="81642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5374786" y="1143000"/>
            <a:ext cx="445443" cy="93254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>
            <a:off x="7618568" y="2768954"/>
            <a:ext cx="137226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ستظهر لك هذه النافذة اختر المخطط الذي تراه مناسبا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6" name="رابط كسهم مستقيم 15"/>
          <p:cNvCxnSpPr/>
          <p:nvPr/>
        </p:nvCxnSpPr>
        <p:spPr>
          <a:xfrm flipH="1">
            <a:off x="6335486" y="3122897"/>
            <a:ext cx="1444171" cy="75308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/>
          <p:cNvGrpSpPr/>
          <p:nvPr/>
        </p:nvGrpSpPr>
        <p:grpSpPr>
          <a:xfrm>
            <a:off x="6446668" y="93018"/>
            <a:ext cx="2557633" cy="630881"/>
            <a:chOff x="6446668" y="93018"/>
            <a:chExt cx="2557633" cy="630881"/>
          </a:xfrm>
        </p:grpSpPr>
        <p:pic>
          <p:nvPicPr>
            <p:cNvPr id="11" name="Picture 3" descr="1195445190322000997molumen_red_round_error_warning_icon.svg.med.png">
              <a:hlinkClick r:id="" action="ppaction://hlinkshowjump?jump=endshow"/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70901" y="123825"/>
              <a:ext cx="533400" cy="533400"/>
            </a:xfrm>
            <a:prstGeom prst="rect">
              <a:avLst/>
            </a:prstGeom>
          </p:spPr>
        </p:pic>
        <p:pic>
          <p:nvPicPr>
            <p:cNvPr id="13" name="Picture 4" descr="Home-Red.png">
              <a:hlinkClick r:id="" action="ppaction://customshow?id=3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3826" y="98424"/>
              <a:ext cx="625475" cy="625475"/>
            </a:xfrm>
            <a:prstGeom prst="rect">
              <a:avLst/>
            </a:prstGeom>
          </p:spPr>
        </p:pic>
        <p:pic>
          <p:nvPicPr>
            <p:cNvPr id="14" name="Picture 5" descr="red-arrow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964718" flipH="1">
              <a:off x="7079623" y="34525"/>
              <a:ext cx="594954" cy="711940"/>
            </a:xfrm>
            <a:prstGeom prst="rect">
              <a:avLst/>
            </a:prstGeom>
          </p:spPr>
        </p:pic>
        <p:pic>
          <p:nvPicPr>
            <p:cNvPr id="17" name="Picture 7" descr="red-arrow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7747163" flipH="1" flipV="1">
              <a:off x="6466630" y="96176"/>
              <a:ext cx="594954" cy="634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555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2" t="437" r="2064" b="7505"/>
          <a:stretch/>
        </p:blipFill>
        <p:spPr bwMode="auto">
          <a:xfrm>
            <a:off x="1015998" y="1335314"/>
            <a:ext cx="7532915" cy="534125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450479" y="-1049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320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ادراج مخـــطط</a:t>
            </a:r>
            <a:endParaRPr lang="en-US" sz="3200" dirty="0">
              <a:ln w="28575" cmpd="sng">
                <a:solidFill>
                  <a:srgbClr val="984807"/>
                </a:solidFill>
              </a:ln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962337" y="306536"/>
            <a:ext cx="387859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ستظهر لك هذه النافذة قم </a:t>
            </a:r>
            <a:r>
              <a:rPr lang="ar-OM" sz="2000" b="1" dirty="0" err="1" smtClean="0">
                <a:solidFill>
                  <a:schemeClr val="accent6">
                    <a:lumMod val="50000"/>
                  </a:schemeClr>
                </a:solidFill>
              </a:rPr>
              <a:t>بادخال</a:t>
            </a:r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 بياناتك  (الموجودة في الجدول) التي تريد ان تمثلها في مخطط ثم اغلق نافذة </a:t>
            </a:r>
            <a:r>
              <a:rPr lang="ar-OM" sz="2000" b="1" dirty="0" err="1" smtClean="0">
                <a:solidFill>
                  <a:schemeClr val="accent6">
                    <a:lumMod val="50000"/>
                  </a:schemeClr>
                </a:solidFill>
              </a:rPr>
              <a:t>الاكسل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6406509" y="1322199"/>
            <a:ext cx="372612" cy="139102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45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12" t="-2778" r="148" b="16468"/>
          <a:stretch/>
        </p:blipFill>
        <p:spPr bwMode="auto">
          <a:xfrm>
            <a:off x="391884" y="562956"/>
            <a:ext cx="8519887" cy="620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2278742" y="330768"/>
            <a:ext cx="1166853" cy="65034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2576286" y="72570"/>
            <a:ext cx="43390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من تبويب ادوات اختر تصميم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flipV="1">
            <a:off x="2133600" y="1743113"/>
            <a:ext cx="471714" cy="45168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-347585" y="2194802"/>
            <a:ext cx="43390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يمكنك تغيير نسق(لون) المخطط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5" name="رابط كسهم مستقيم 14"/>
          <p:cNvCxnSpPr/>
          <p:nvPr/>
        </p:nvCxnSpPr>
        <p:spPr>
          <a:xfrm>
            <a:off x="8128000" y="655940"/>
            <a:ext cx="631371" cy="81681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/>
          <p:cNvSpPr txBox="1"/>
          <p:nvPr/>
        </p:nvSpPr>
        <p:spPr>
          <a:xfrm>
            <a:off x="5812968" y="235416"/>
            <a:ext cx="43390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غير نوع المخطط 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8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38" t="2118" r="26488" b="8729"/>
          <a:stretch/>
        </p:blipFill>
        <p:spPr bwMode="auto">
          <a:xfrm>
            <a:off x="2278743" y="1417637"/>
            <a:ext cx="5109030" cy="5193619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>
            <a:stCxn id="6" idx="2"/>
          </p:cNvCxnSpPr>
          <p:nvPr/>
        </p:nvCxnSpPr>
        <p:spPr>
          <a:xfrm>
            <a:off x="3643087" y="533198"/>
            <a:ext cx="1" cy="88443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1473585" y="133088"/>
            <a:ext cx="43390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من تبويب ادوات اختر تخطيط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6916254" y="1204686"/>
            <a:ext cx="471519" cy="46695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4854642" y="844692"/>
            <a:ext cx="43390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قم بتغيير عنوان المخطط والمسميات الأخرى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6446668" y="93018"/>
            <a:ext cx="2557633" cy="630881"/>
            <a:chOff x="6446668" y="93018"/>
            <a:chExt cx="2557633" cy="630881"/>
          </a:xfrm>
        </p:grpSpPr>
        <p:pic>
          <p:nvPicPr>
            <p:cNvPr id="8" name="Picture 3" descr="1195445190322000997molumen_red_round_error_warning_icon.svg.med.png">
              <a:hlinkClick r:id="" action="ppaction://hlinkshowjump?jump=endshow"/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70901" y="123825"/>
              <a:ext cx="533400" cy="533400"/>
            </a:xfrm>
            <a:prstGeom prst="rect">
              <a:avLst/>
            </a:prstGeom>
          </p:spPr>
        </p:pic>
        <p:pic>
          <p:nvPicPr>
            <p:cNvPr id="11" name="Picture 4" descr="Home-Red.png">
              <a:hlinkClick r:id="" action="ppaction://customshow?id=3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3826" y="98424"/>
              <a:ext cx="625475" cy="625475"/>
            </a:xfrm>
            <a:prstGeom prst="rect">
              <a:avLst/>
            </a:prstGeom>
          </p:spPr>
        </p:pic>
        <p:pic>
          <p:nvPicPr>
            <p:cNvPr id="12" name="Picture 5" descr="red-arrow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964718" flipH="1">
              <a:off x="7079623" y="34525"/>
              <a:ext cx="594954" cy="711940"/>
            </a:xfrm>
            <a:prstGeom prst="rect">
              <a:avLst/>
            </a:prstGeom>
          </p:spPr>
        </p:pic>
        <p:pic>
          <p:nvPicPr>
            <p:cNvPr id="13" name="Picture 7" descr="red-arrow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7747163" flipH="1" flipV="1">
              <a:off x="6466630" y="96176"/>
              <a:ext cx="594954" cy="634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712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40972" y="0"/>
            <a:ext cx="2329543" cy="1143000"/>
          </a:xfrm>
        </p:spPr>
        <p:txBody>
          <a:bodyPr/>
          <a:lstStyle/>
          <a:p>
            <a:r>
              <a:rPr lang="ar-OM" sz="320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تطبيق نسق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2679" t="3720" r="8571" b="53621"/>
          <a:stretch>
            <a:fillRect/>
          </a:stretch>
        </p:blipFill>
        <p:spPr bwMode="auto">
          <a:xfrm>
            <a:off x="384630" y="2612572"/>
            <a:ext cx="8381999" cy="36576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رابط كسهم مستقيم 6"/>
          <p:cNvCxnSpPr/>
          <p:nvPr/>
        </p:nvCxnSpPr>
        <p:spPr>
          <a:xfrm flipH="1">
            <a:off x="7649030" y="1524000"/>
            <a:ext cx="191940" cy="108857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4427626" y="1143000"/>
            <a:ext cx="43390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من تبويب تصميم اضغط على النسق الذي يناسبك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 flipH="1">
            <a:off x="3570517" y="1543110"/>
            <a:ext cx="1378854" cy="270957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مجموعة 12"/>
          <p:cNvGrpSpPr/>
          <p:nvPr/>
        </p:nvGrpSpPr>
        <p:grpSpPr>
          <a:xfrm>
            <a:off x="6446668" y="93018"/>
            <a:ext cx="2557633" cy="630881"/>
            <a:chOff x="6446668" y="93018"/>
            <a:chExt cx="2557633" cy="630881"/>
          </a:xfrm>
        </p:grpSpPr>
        <p:pic>
          <p:nvPicPr>
            <p:cNvPr id="14" name="Picture 3" descr="1195445190322000997molumen_red_round_error_warning_icon.svg.med.png">
              <a:hlinkClick r:id="" action="ppaction://hlinkshowjump?jump=endshow"/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70901" y="123825"/>
              <a:ext cx="533400" cy="533400"/>
            </a:xfrm>
            <a:prstGeom prst="rect">
              <a:avLst/>
            </a:prstGeom>
          </p:spPr>
        </p:pic>
        <p:pic>
          <p:nvPicPr>
            <p:cNvPr id="15" name="Picture 4" descr="Home-Red.png">
              <a:hlinkClick r:id="" action="ppaction://customshow?id=3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3826" y="98424"/>
              <a:ext cx="625475" cy="625475"/>
            </a:xfrm>
            <a:prstGeom prst="rect">
              <a:avLst/>
            </a:prstGeom>
          </p:spPr>
        </p:pic>
        <p:pic>
          <p:nvPicPr>
            <p:cNvPr id="16" name="Picture 5" descr="red-arrow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964718" flipH="1">
              <a:off x="7079623" y="34525"/>
              <a:ext cx="594954" cy="711940"/>
            </a:xfrm>
            <a:prstGeom prst="rect">
              <a:avLst/>
            </a:prstGeom>
          </p:spPr>
        </p:pic>
        <p:pic>
          <p:nvPicPr>
            <p:cNvPr id="17" name="Picture 7" descr="red-arrow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7747163" flipH="1" flipV="1">
              <a:off x="6466630" y="96176"/>
              <a:ext cx="594954" cy="6348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1" y="41276"/>
            <a:ext cx="8229600" cy="1143000"/>
          </a:xfrm>
        </p:spPr>
        <p:txBody>
          <a:bodyPr>
            <a:normAutofit/>
          </a:bodyPr>
          <a:lstStyle/>
          <a:p>
            <a:r>
              <a:rPr lang="ar-SA" sz="480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تعليمــــــــات</a:t>
            </a:r>
            <a:endParaRPr lang="en-US" sz="4800" dirty="0">
              <a:ln w="28575" cmpd="sng">
                <a:solidFill>
                  <a:srgbClr val="984807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1195445190322000997molumen_red_round_error_warning_icon.svg.med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0901" y="123825"/>
            <a:ext cx="533400" cy="533400"/>
          </a:xfrm>
          <a:prstGeom prst="rect">
            <a:avLst/>
          </a:prstGeom>
        </p:spPr>
      </p:pic>
      <p:pic>
        <p:nvPicPr>
          <p:cNvPr id="5" name="Picture 4" descr="Home-Red.png">
            <a:hlinkClick r:id="" action="ppaction://customshow?id=3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3826" y="98424"/>
            <a:ext cx="625475" cy="625475"/>
          </a:xfrm>
          <a:prstGeom prst="rect">
            <a:avLst/>
          </a:prstGeom>
        </p:spPr>
      </p:pic>
      <p:pic>
        <p:nvPicPr>
          <p:cNvPr id="8" name="Picture 7" descr="1195445190322000997molumen_red_round_error_warning_icon.svg.med.pn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2026" y="1609724"/>
            <a:ext cx="863600" cy="863600"/>
          </a:xfrm>
          <a:prstGeom prst="rect">
            <a:avLst/>
          </a:prstGeom>
        </p:spPr>
      </p:pic>
      <p:pic>
        <p:nvPicPr>
          <p:cNvPr id="9" name="Picture 8" descr="Home-Red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388" y="2816224"/>
            <a:ext cx="1044576" cy="1044576"/>
          </a:xfrm>
          <a:prstGeom prst="rect">
            <a:avLst/>
          </a:prstGeom>
        </p:spPr>
      </p:pic>
      <p:pic>
        <p:nvPicPr>
          <p:cNvPr id="10" name="Picture 9" descr="red-arrow.png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93385">
            <a:off x="7203135" y="5247333"/>
            <a:ext cx="1206942" cy="12069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71800" y="1668462"/>
            <a:ext cx="4010026" cy="804862"/>
          </a:xfrm>
          <a:prstGeom prst="rect">
            <a:avLst/>
          </a:prstGeom>
          <a:ln w="38100" cmpd="sng">
            <a:solidFill>
              <a:srgbClr val="984807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chemeClr val="accent6">
                <a:lumMod val="50000"/>
                <a:alpha val="35000"/>
              </a:schemeClr>
            </a:outerShdw>
            <a:softEdge rad="1397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ln>
                  <a:solidFill>
                    <a:srgbClr val="984807"/>
                  </a:solidFill>
                </a:ln>
                <a:solidFill>
                  <a:srgbClr val="984807"/>
                </a:solidFill>
              </a:rPr>
              <a:t>خـــــــــروج</a:t>
            </a:r>
            <a:endParaRPr lang="en-US" sz="4400" b="1" dirty="0">
              <a:ln>
                <a:solidFill>
                  <a:srgbClr val="984807"/>
                </a:solidFill>
              </a:ln>
              <a:solidFill>
                <a:srgbClr val="98480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1800" y="2943224"/>
            <a:ext cx="4010026" cy="804862"/>
          </a:xfrm>
          <a:prstGeom prst="rect">
            <a:avLst/>
          </a:prstGeom>
          <a:ln w="38100" cmpd="sng">
            <a:solidFill>
              <a:srgbClr val="984807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chemeClr val="accent6">
                <a:lumMod val="50000"/>
                <a:alpha val="35000"/>
              </a:schemeClr>
            </a:outerShdw>
            <a:softEdge rad="1397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n>
                  <a:solidFill>
                    <a:srgbClr val="984807"/>
                  </a:solidFill>
                </a:ln>
                <a:solidFill>
                  <a:srgbClr val="984807"/>
                </a:solidFill>
              </a:rPr>
              <a:t>الصفحة الرئيسية</a:t>
            </a:r>
            <a:endParaRPr lang="en-US" sz="4400" b="1" dirty="0">
              <a:ln>
                <a:solidFill>
                  <a:srgbClr val="984807"/>
                </a:solidFill>
              </a:ln>
              <a:solidFill>
                <a:srgbClr val="984807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1800" y="4221162"/>
            <a:ext cx="4010026" cy="804862"/>
          </a:xfrm>
          <a:prstGeom prst="rect">
            <a:avLst/>
          </a:prstGeom>
          <a:ln w="38100" cmpd="sng">
            <a:solidFill>
              <a:srgbClr val="984807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chemeClr val="accent6">
                <a:lumMod val="50000"/>
                <a:alpha val="35000"/>
              </a:schemeClr>
            </a:outerShdw>
            <a:softEdge rad="1397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n>
                  <a:solidFill>
                    <a:srgbClr val="984807"/>
                  </a:solidFill>
                </a:ln>
                <a:solidFill>
                  <a:srgbClr val="984807"/>
                </a:solidFill>
              </a:rPr>
              <a:t>رجوع الى السابق</a:t>
            </a:r>
            <a:endParaRPr lang="en-US" sz="4400" b="1" dirty="0">
              <a:ln>
                <a:solidFill>
                  <a:srgbClr val="984807"/>
                </a:solidFill>
              </a:ln>
              <a:solidFill>
                <a:srgbClr val="984807"/>
              </a:solidFill>
            </a:endParaRPr>
          </a:p>
        </p:txBody>
      </p:sp>
      <p:pic>
        <p:nvPicPr>
          <p:cNvPr id="14" name="Picture 13" descr="red-arrow.png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58052" flipH="1">
            <a:off x="7140419" y="3980131"/>
            <a:ext cx="1036836" cy="120694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84384" y="5510361"/>
            <a:ext cx="4010026" cy="804862"/>
          </a:xfrm>
          <a:prstGeom prst="rect">
            <a:avLst/>
          </a:prstGeom>
          <a:ln w="38100" cmpd="sng">
            <a:solidFill>
              <a:srgbClr val="984807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chemeClr val="accent6">
                <a:lumMod val="50000"/>
                <a:alpha val="35000"/>
              </a:schemeClr>
            </a:outerShdw>
            <a:softEdge rad="1397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n>
                  <a:solidFill>
                    <a:srgbClr val="984807"/>
                  </a:solidFill>
                </a:ln>
                <a:solidFill>
                  <a:srgbClr val="984807"/>
                </a:solidFill>
              </a:rPr>
              <a:t>الصفحة التالية</a:t>
            </a:r>
            <a:endParaRPr lang="en-US" sz="4400" b="1" dirty="0">
              <a:ln>
                <a:solidFill>
                  <a:srgbClr val="984807"/>
                </a:solidFill>
              </a:ln>
              <a:solidFill>
                <a:srgbClr val="9848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68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1429657" y="0"/>
            <a:ext cx="23295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3200" b="0" i="0" u="none" strike="noStrike" kern="1200" cap="none" spc="0" normalizeH="0" baseline="0" noProof="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طباعة النشرات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4919" b="37090"/>
          <a:stretch>
            <a:fillRect/>
          </a:stretch>
        </p:blipFill>
        <p:spPr bwMode="auto">
          <a:xfrm>
            <a:off x="1620603" y="1903751"/>
            <a:ext cx="4277193" cy="460198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5897797" y="955422"/>
            <a:ext cx="894889" cy="105930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4136572" y="597750"/>
            <a:ext cx="43390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اضغط زر </a:t>
            </a:r>
            <a:r>
              <a:rPr lang="ar-OM" sz="2000" b="1" dirty="0" err="1" smtClean="0">
                <a:solidFill>
                  <a:schemeClr val="accent6">
                    <a:lumMod val="50000"/>
                  </a:schemeClr>
                </a:solidFill>
              </a:rPr>
              <a:t>اوفيس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رابط كسهم مستقيم 9"/>
          <p:cNvCxnSpPr>
            <a:endCxn id="2050" idx="3"/>
          </p:cNvCxnSpPr>
          <p:nvPr/>
        </p:nvCxnSpPr>
        <p:spPr>
          <a:xfrm flipH="1">
            <a:off x="5897796" y="2919414"/>
            <a:ext cx="1293072" cy="128532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6792686" y="2519304"/>
            <a:ext cx="18860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اختر طباعة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6446668" y="93018"/>
            <a:ext cx="2557633" cy="630881"/>
            <a:chOff x="6446668" y="93018"/>
            <a:chExt cx="2557633" cy="630881"/>
          </a:xfrm>
        </p:grpSpPr>
        <p:pic>
          <p:nvPicPr>
            <p:cNvPr id="16" name="Picture 3" descr="1195445190322000997molumen_red_round_error_warning_icon.svg.med.png">
              <a:hlinkClick r:id="" action="ppaction://hlinkshowjump?jump=endshow"/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70901" y="123825"/>
              <a:ext cx="533400" cy="533400"/>
            </a:xfrm>
            <a:prstGeom prst="rect">
              <a:avLst/>
            </a:prstGeom>
          </p:spPr>
        </p:pic>
        <p:pic>
          <p:nvPicPr>
            <p:cNvPr id="17" name="Picture 4" descr="Home-Red.png">
              <a:hlinkClick r:id="" action="ppaction://customshow?id=3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3826" y="98424"/>
              <a:ext cx="625475" cy="625475"/>
            </a:xfrm>
            <a:prstGeom prst="rect">
              <a:avLst/>
            </a:prstGeom>
          </p:spPr>
        </p:pic>
        <p:pic>
          <p:nvPicPr>
            <p:cNvPr id="18" name="Picture 5" descr="red-arrow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964718" flipH="1">
              <a:off x="7079623" y="34525"/>
              <a:ext cx="594954" cy="711940"/>
            </a:xfrm>
            <a:prstGeom prst="rect">
              <a:avLst/>
            </a:prstGeom>
          </p:spPr>
        </p:pic>
        <p:pic>
          <p:nvPicPr>
            <p:cNvPr id="19" name="Picture 7" descr="red-arrow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7747163" flipH="1" flipV="1">
              <a:off x="6466630" y="96176"/>
              <a:ext cx="594954" cy="6348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0457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SmartArt</a:t>
            </a:r>
            <a:r>
              <a:rPr lang="ar-OM" sz="400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رسومات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3770" r="2377" b="80621"/>
          <a:stretch>
            <a:fillRect/>
          </a:stretch>
        </p:blipFill>
        <p:spPr bwMode="auto">
          <a:xfrm>
            <a:off x="1334125" y="3222885"/>
            <a:ext cx="7352675" cy="176241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رابط كسهم مستقيم 4"/>
          <p:cNvCxnSpPr/>
          <p:nvPr/>
        </p:nvCxnSpPr>
        <p:spPr>
          <a:xfrm>
            <a:off x="7198893" y="1817748"/>
            <a:ext cx="0" cy="170922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5442857" y="1417638"/>
            <a:ext cx="2997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من تبويب </a:t>
            </a:r>
            <a:r>
              <a:rPr lang="ar-OM" sz="2000" b="1" dirty="0" err="1" smtClean="0">
                <a:solidFill>
                  <a:schemeClr val="accent6">
                    <a:lumMod val="50000"/>
                  </a:schemeClr>
                </a:solidFill>
              </a:rPr>
              <a:t>ادراج</a:t>
            </a:r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 اختر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smartart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6197600" y="1817748"/>
            <a:ext cx="0" cy="218819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1762" t="21875" r="21680" b="25819"/>
          <a:stretch>
            <a:fillRect/>
          </a:stretch>
        </p:blipFill>
        <p:spPr bwMode="auto">
          <a:xfrm>
            <a:off x="1543987" y="2038667"/>
            <a:ext cx="6895475" cy="3826239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رابط كسهم مستقيم 4"/>
          <p:cNvCxnSpPr/>
          <p:nvPr/>
        </p:nvCxnSpPr>
        <p:spPr>
          <a:xfrm>
            <a:off x="5921827" y="1201714"/>
            <a:ext cx="203201" cy="167390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3077027" y="709752"/>
            <a:ext cx="389708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ستظهر </a:t>
            </a:r>
            <a:r>
              <a:rPr lang="ar-OM" sz="2000" b="1" dirty="0" err="1" smtClean="0">
                <a:solidFill>
                  <a:schemeClr val="accent6">
                    <a:lumMod val="50000"/>
                  </a:schemeClr>
                </a:solidFill>
              </a:rPr>
              <a:t>لك</a:t>
            </a:r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 هذه </a:t>
            </a:r>
            <a:r>
              <a:rPr lang="ar-OM" sz="2000" b="1" dirty="0" err="1" smtClean="0">
                <a:solidFill>
                  <a:schemeClr val="accent6">
                    <a:lumMod val="50000"/>
                  </a:schemeClr>
                </a:solidFill>
              </a:rPr>
              <a:t>النافذه</a:t>
            </a:r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 اختر الشكل الذي يناسبك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 flipH="1" flipV="1">
            <a:off x="3077028" y="5444648"/>
            <a:ext cx="827315" cy="75295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2496457" y="6150114"/>
            <a:ext cx="38970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ثم اضغط موافق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6446668" y="93018"/>
            <a:ext cx="2557633" cy="630881"/>
            <a:chOff x="6446668" y="93018"/>
            <a:chExt cx="2557633" cy="630881"/>
          </a:xfrm>
        </p:grpSpPr>
        <p:pic>
          <p:nvPicPr>
            <p:cNvPr id="16" name="Picture 3" descr="1195445190322000997molumen_red_round_error_warning_icon.svg.med.png">
              <a:hlinkClick r:id="" action="ppaction://hlinkshowjump?jump=endshow"/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70901" y="123825"/>
              <a:ext cx="533400" cy="533400"/>
            </a:xfrm>
            <a:prstGeom prst="rect">
              <a:avLst/>
            </a:prstGeom>
          </p:spPr>
        </p:pic>
        <p:pic>
          <p:nvPicPr>
            <p:cNvPr id="17" name="Picture 4" descr="Home-Red.png">
              <a:hlinkClick r:id="" action="ppaction://customshow?id=3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3826" y="98424"/>
              <a:ext cx="625475" cy="625475"/>
            </a:xfrm>
            <a:prstGeom prst="rect">
              <a:avLst/>
            </a:prstGeom>
          </p:spPr>
        </p:pic>
        <p:pic>
          <p:nvPicPr>
            <p:cNvPr id="18" name="Picture 5" descr="red-arrow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964718" flipH="1">
              <a:off x="7079623" y="34525"/>
              <a:ext cx="594954" cy="711940"/>
            </a:xfrm>
            <a:prstGeom prst="rect">
              <a:avLst/>
            </a:prstGeom>
          </p:spPr>
        </p:pic>
        <p:pic>
          <p:nvPicPr>
            <p:cNvPr id="19" name="Picture 7" descr="red-arrow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7747163" flipH="1" flipV="1">
              <a:off x="6466630" y="96176"/>
              <a:ext cx="594954" cy="6348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OM" sz="400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نشاط 2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297543" y="2332037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OM" sz="2800" dirty="0" err="1" smtClean="0">
                <a:solidFill>
                  <a:schemeClr val="accent6">
                    <a:lumMod val="75000"/>
                  </a:schemeClr>
                </a:solidFill>
              </a:rPr>
              <a:t>ا</a:t>
            </a:r>
            <a:r>
              <a:rPr lang="ar-OM" sz="3600" dirty="0" err="1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ضف</a:t>
            </a:r>
            <a:r>
              <a:rPr lang="ar-OM" sz="360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شريحة جديدة </a:t>
            </a:r>
            <a:r>
              <a:rPr lang="ar-OM" sz="3600" dirty="0" err="1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وادرج</a:t>
            </a:r>
            <a:r>
              <a:rPr lang="ar-OM" sz="360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OM" sz="360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رسومات</a:t>
            </a:r>
            <a:endParaRPr lang="ar-OM" sz="1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6446668" y="93018"/>
            <a:ext cx="2557633" cy="630881"/>
            <a:chOff x="6446668" y="93018"/>
            <a:chExt cx="2557633" cy="630881"/>
          </a:xfrm>
        </p:grpSpPr>
        <p:pic>
          <p:nvPicPr>
            <p:cNvPr id="5" name="Picture 3" descr="1195445190322000997molumen_red_round_error_warning_icon.svg.med.png">
              <a:hlinkClick r:id="" action="ppaction://hlinkshowjump?jump=endshow"/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70901" y="123825"/>
              <a:ext cx="533400" cy="533400"/>
            </a:xfrm>
            <a:prstGeom prst="rect">
              <a:avLst/>
            </a:prstGeom>
          </p:spPr>
        </p:pic>
        <p:pic>
          <p:nvPicPr>
            <p:cNvPr id="6" name="Picture 4" descr="Home-Red.png">
              <a:hlinkClick r:id="" action="ppaction://customshow?id=3"/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3826" y="98424"/>
              <a:ext cx="625475" cy="625475"/>
            </a:xfrm>
            <a:prstGeom prst="rect">
              <a:avLst/>
            </a:prstGeom>
          </p:spPr>
        </p:pic>
        <p:pic>
          <p:nvPicPr>
            <p:cNvPr id="7" name="Picture 5" descr="red-arrow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964718" flipH="1">
              <a:off x="7079623" y="34525"/>
              <a:ext cx="594954" cy="711940"/>
            </a:xfrm>
            <a:prstGeom prst="rect">
              <a:avLst/>
            </a:prstGeom>
          </p:spPr>
        </p:pic>
        <p:pic>
          <p:nvPicPr>
            <p:cNvPr id="8" name="Picture 7" descr="red-arrow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7747163" flipH="1" flipV="1">
              <a:off x="6466630" y="96176"/>
              <a:ext cx="594954" cy="6348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ar-OM" sz="400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الوسائط المتعددة</a:t>
            </a:r>
            <a:endParaRPr lang="ar-OM" sz="4000" dirty="0" smtClean="0">
              <a:ln w="28575" cmpd="sng">
                <a:solidFill>
                  <a:srgbClr val="984807"/>
                </a:solidFill>
              </a:ln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3812" t="3754" r="1762" b="80621"/>
          <a:stretch>
            <a:fillRect/>
          </a:stretch>
        </p:blipFill>
        <p:spPr bwMode="auto">
          <a:xfrm>
            <a:off x="1049311" y="4171189"/>
            <a:ext cx="7854846" cy="189803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مجموعة 5"/>
          <p:cNvGrpSpPr/>
          <p:nvPr/>
        </p:nvGrpSpPr>
        <p:grpSpPr>
          <a:xfrm>
            <a:off x="6446668" y="93018"/>
            <a:ext cx="2557633" cy="630881"/>
            <a:chOff x="6446668" y="93018"/>
            <a:chExt cx="2557633" cy="630881"/>
          </a:xfrm>
        </p:grpSpPr>
        <p:pic>
          <p:nvPicPr>
            <p:cNvPr id="7" name="Picture 3" descr="1195445190322000997molumen_red_round_error_warning_icon.svg.med.png">
              <a:hlinkClick r:id="" action="ppaction://hlinkshowjump?jump=endshow"/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70901" y="123825"/>
              <a:ext cx="533400" cy="533400"/>
            </a:xfrm>
            <a:prstGeom prst="rect">
              <a:avLst/>
            </a:prstGeom>
          </p:spPr>
        </p:pic>
        <p:pic>
          <p:nvPicPr>
            <p:cNvPr id="8" name="Picture 4" descr="Home-Red.png">
              <a:hlinkClick r:id="" action="ppaction://customshow?id=3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3826" y="98424"/>
              <a:ext cx="625475" cy="625475"/>
            </a:xfrm>
            <a:prstGeom prst="rect">
              <a:avLst/>
            </a:prstGeom>
          </p:spPr>
        </p:pic>
        <p:pic>
          <p:nvPicPr>
            <p:cNvPr id="9" name="Picture 5" descr="red-arrow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964718" flipH="1">
              <a:off x="7079623" y="34525"/>
              <a:ext cx="594954" cy="711940"/>
            </a:xfrm>
            <a:prstGeom prst="rect">
              <a:avLst/>
            </a:prstGeom>
          </p:spPr>
        </p:pic>
        <p:pic>
          <p:nvPicPr>
            <p:cNvPr id="10" name="Picture 7" descr="red-arrow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7747163" flipH="1" flipV="1">
              <a:off x="6466630" y="96176"/>
              <a:ext cx="594954" cy="634877"/>
            </a:xfrm>
            <a:prstGeom prst="rect">
              <a:avLst/>
            </a:prstGeom>
          </p:spPr>
        </p:pic>
      </p:grpSp>
      <p:cxnSp>
        <p:nvCxnSpPr>
          <p:cNvPr id="11" name="رابط كسهم مستقيم 10"/>
          <p:cNvCxnSpPr/>
          <p:nvPr/>
        </p:nvCxnSpPr>
        <p:spPr>
          <a:xfrm>
            <a:off x="7460343" y="2461966"/>
            <a:ext cx="0" cy="170922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5473701" y="2061856"/>
            <a:ext cx="2997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اذهب </a:t>
            </a:r>
            <a:r>
              <a:rPr lang="ar-OM" sz="2000" b="1" dirty="0" err="1" smtClean="0">
                <a:solidFill>
                  <a:schemeClr val="accent6">
                    <a:lumMod val="50000"/>
                  </a:schemeClr>
                </a:solidFill>
              </a:rPr>
              <a:t>الى</a:t>
            </a:r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  تبويب </a:t>
            </a:r>
            <a:r>
              <a:rPr lang="ar-OM" sz="2000" b="1" dirty="0" err="1" smtClean="0">
                <a:solidFill>
                  <a:schemeClr val="accent6">
                    <a:lumMod val="50000"/>
                  </a:schemeClr>
                </a:solidFill>
              </a:rPr>
              <a:t>ادراج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رابط كسهم مستقيم 12"/>
          <p:cNvCxnSpPr/>
          <p:nvPr/>
        </p:nvCxnSpPr>
        <p:spPr>
          <a:xfrm flipH="1">
            <a:off x="1901371" y="3526971"/>
            <a:ext cx="870858" cy="97245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>
            <a:off x="1560192" y="3126861"/>
            <a:ext cx="2997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اختر فيلم (فيديو) </a:t>
            </a:r>
            <a:r>
              <a:rPr lang="ar-OM" sz="2000" b="1" dirty="0" err="1" smtClean="0">
                <a:solidFill>
                  <a:schemeClr val="accent6">
                    <a:lumMod val="50000"/>
                  </a:schemeClr>
                </a:solidFill>
              </a:rPr>
              <a:t>او</a:t>
            </a:r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 صوت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17172" r="6352" b="70441"/>
          <a:stretch>
            <a:fillRect/>
          </a:stretch>
        </p:blipFill>
        <p:spPr bwMode="auto">
          <a:xfrm>
            <a:off x="449705" y="2709472"/>
            <a:ext cx="8694295" cy="216233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2452914" y="2359539"/>
            <a:ext cx="660494" cy="97245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2119084" y="2001586"/>
            <a:ext cx="32657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لنختر صوت بالضغط عليه وتظهر </a:t>
            </a:r>
            <a:r>
              <a:rPr lang="ar-OM" sz="2000" b="1" dirty="0" err="1" smtClean="0">
                <a:solidFill>
                  <a:schemeClr val="accent6">
                    <a:lumMod val="50000"/>
                  </a:schemeClr>
                </a:solidFill>
              </a:rPr>
              <a:t>لك</a:t>
            </a:r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 خيارات 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flipH="1" flipV="1">
            <a:off x="2605314" y="4078514"/>
            <a:ext cx="660494" cy="115124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2271484" y="5225746"/>
            <a:ext cx="32657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اختر صوت من ملف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6446668" y="93018"/>
            <a:ext cx="2557633" cy="630881"/>
            <a:chOff x="6446668" y="93018"/>
            <a:chExt cx="2557633" cy="630881"/>
          </a:xfrm>
        </p:grpSpPr>
        <p:pic>
          <p:nvPicPr>
            <p:cNvPr id="13" name="Picture 3" descr="1195445190322000997molumen_red_round_error_warning_icon.svg.med.png">
              <a:hlinkClick r:id="" action="ppaction://hlinkshowjump?jump=endshow"/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70901" y="123825"/>
              <a:ext cx="533400" cy="533400"/>
            </a:xfrm>
            <a:prstGeom prst="rect">
              <a:avLst/>
            </a:prstGeom>
          </p:spPr>
        </p:pic>
        <p:pic>
          <p:nvPicPr>
            <p:cNvPr id="14" name="Picture 4" descr="Home-Red.png">
              <a:hlinkClick r:id="" action="ppaction://customshow?id=3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3826" y="98424"/>
              <a:ext cx="625475" cy="625475"/>
            </a:xfrm>
            <a:prstGeom prst="rect">
              <a:avLst/>
            </a:prstGeom>
          </p:spPr>
        </p:pic>
        <p:pic>
          <p:nvPicPr>
            <p:cNvPr id="15" name="Picture 5" descr="red-arrow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964718" flipH="1">
              <a:off x="7079623" y="34525"/>
              <a:ext cx="594954" cy="711940"/>
            </a:xfrm>
            <a:prstGeom prst="rect">
              <a:avLst/>
            </a:prstGeom>
          </p:spPr>
        </p:pic>
        <p:pic>
          <p:nvPicPr>
            <p:cNvPr id="16" name="Picture 7" descr="red-arrow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7747163" flipH="1" flipV="1">
              <a:off x="6466630" y="96176"/>
              <a:ext cx="594954" cy="6348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r="50082" b="36475"/>
          <a:stretch>
            <a:fillRect/>
          </a:stretch>
        </p:blipFill>
        <p:spPr bwMode="auto">
          <a:xfrm>
            <a:off x="1528996" y="1193316"/>
            <a:ext cx="6086007" cy="464695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2627085" y="473892"/>
            <a:ext cx="39333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ستظهر </a:t>
            </a:r>
            <a:r>
              <a:rPr lang="ar-OM" sz="2000" b="1" dirty="0" err="1" smtClean="0">
                <a:solidFill>
                  <a:schemeClr val="accent6">
                    <a:lumMod val="50000"/>
                  </a:schemeClr>
                </a:solidFill>
              </a:rPr>
              <a:t>لك</a:t>
            </a:r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 هذه </a:t>
            </a:r>
            <a:r>
              <a:rPr lang="ar-OM" sz="2000" b="1" dirty="0" err="1" smtClean="0">
                <a:solidFill>
                  <a:schemeClr val="accent6">
                    <a:lumMod val="50000"/>
                  </a:schemeClr>
                </a:solidFill>
              </a:rPr>
              <a:t>النافذه</a:t>
            </a:r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 واختر مكان الملف 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 flipV="1">
            <a:off x="3294743" y="5500914"/>
            <a:ext cx="994324" cy="54341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3294743" y="6040322"/>
            <a:ext cx="32657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ثم اضغط فتح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6446668" y="93018"/>
            <a:ext cx="2557633" cy="630881"/>
            <a:chOff x="6446668" y="93018"/>
            <a:chExt cx="2557633" cy="630881"/>
          </a:xfrm>
        </p:grpSpPr>
        <p:pic>
          <p:nvPicPr>
            <p:cNvPr id="10" name="Picture 3" descr="1195445190322000997molumen_red_round_error_warning_icon.svg.med.png">
              <a:hlinkClick r:id="" action="ppaction://hlinkshowjump?jump=endshow"/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70901" y="123825"/>
              <a:ext cx="533400" cy="533400"/>
            </a:xfrm>
            <a:prstGeom prst="rect">
              <a:avLst/>
            </a:prstGeom>
          </p:spPr>
        </p:pic>
        <p:pic>
          <p:nvPicPr>
            <p:cNvPr id="11" name="Picture 4" descr="Home-Red.png">
              <a:hlinkClick r:id="" action="ppaction://customshow?id=3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3826" y="98424"/>
              <a:ext cx="625475" cy="625475"/>
            </a:xfrm>
            <a:prstGeom prst="rect">
              <a:avLst/>
            </a:prstGeom>
          </p:spPr>
        </p:pic>
        <p:pic>
          <p:nvPicPr>
            <p:cNvPr id="12" name="Picture 5" descr="red-arrow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964718" flipH="1">
              <a:off x="7079623" y="34525"/>
              <a:ext cx="594954" cy="711940"/>
            </a:xfrm>
            <a:prstGeom prst="rect">
              <a:avLst/>
            </a:prstGeom>
          </p:spPr>
        </p:pic>
        <p:pic>
          <p:nvPicPr>
            <p:cNvPr id="13" name="Picture 7" descr="red-arrow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7747163" flipH="1" flipV="1">
              <a:off x="6466630" y="96176"/>
              <a:ext cx="594954" cy="6348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4000" b="0" i="0" u="none" strike="noStrike" kern="1200" cap="none" spc="0" normalizeH="0" baseline="0" noProof="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نشاط3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0" y="1857829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OM" sz="2800" dirty="0" err="1" smtClean="0">
                <a:solidFill>
                  <a:schemeClr val="accent6">
                    <a:lumMod val="75000"/>
                  </a:schemeClr>
                </a:solidFill>
              </a:rPr>
              <a:t>ا</a:t>
            </a:r>
            <a:r>
              <a:rPr lang="ar-OM" sz="3600" dirty="0" err="1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ضف</a:t>
            </a:r>
            <a:r>
              <a:rPr lang="ar-OM" sz="360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شريحة جديدة </a:t>
            </a:r>
            <a:r>
              <a:rPr lang="ar-OM" sz="3600" dirty="0" err="1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وادرج</a:t>
            </a:r>
            <a:r>
              <a:rPr lang="ar-OM" sz="360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OM" sz="360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فيديو</a:t>
            </a:r>
            <a:endParaRPr lang="ar-OM" sz="1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6446668" y="93018"/>
            <a:ext cx="2557633" cy="630881"/>
            <a:chOff x="6446668" y="93018"/>
            <a:chExt cx="2557633" cy="630881"/>
          </a:xfrm>
        </p:grpSpPr>
        <p:pic>
          <p:nvPicPr>
            <p:cNvPr id="7" name="Picture 3" descr="1195445190322000997molumen_red_round_error_warning_icon.svg.med.png">
              <a:hlinkClick r:id="" action="ppaction://hlinkshowjump?jump=endshow"/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70901" y="123825"/>
              <a:ext cx="533400" cy="533400"/>
            </a:xfrm>
            <a:prstGeom prst="rect">
              <a:avLst/>
            </a:prstGeom>
          </p:spPr>
        </p:pic>
        <p:pic>
          <p:nvPicPr>
            <p:cNvPr id="8" name="Picture 4" descr="Home-Red.png">
              <a:hlinkClick r:id="" action="ppaction://customshow?id=3"/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3826" y="98424"/>
              <a:ext cx="625475" cy="625475"/>
            </a:xfrm>
            <a:prstGeom prst="rect">
              <a:avLst/>
            </a:prstGeom>
          </p:spPr>
        </p:pic>
        <p:pic>
          <p:nvPicPr>
            <p:cNvPr id="9" name="Picture 5" descr="red-arrow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964718" flipH="1">
              <a:off x="7079623" y="34525"/>
              <a:ext cx="594954" cy="711940"/>
            </a:xfrm>
            <a:prstGeom prst="rect">
              <a:avLst/>
            </a:prstGeom>
          </p:spPr>
        </p:pic>
        <p:pic>
          <p:nvPicPr>
            <p:cNvPr id="10" name="Picture 7" descr="red-arrow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7747163" flipH="1" flipV="1">
              <a:off x="6466630" y="96176"/>
              <a:ext cx="594954" cy="6348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OM" sz="400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مشروع</a:t>
            </a:r>
            <a:endParaRPr lang="ar-OM" sz="4000" dirty="0" smtClean="0">
              <a:ln w="28575" cmpd="sng">
                <a:solidFill>
                  <a:srgbClr val="984807"/>
                </a:solidFill>
              </a:ln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ar-OM" dirty="0" smtClean="0"/>
              <a:t>صممي عرض تقديمي يحتوي على </a:t>
            </a:r>
            <a:r>
              <a:rPr lang="ar-OM" dirty="0" err="1" smtClean="0"/>
              <a:t>الاتي</a:t>
            </a:r>
            <a:r>
              <a:rPr lang="ar-OM" dirty="0" smtClean="0"/>
              <a:t>:</a:t>
            </a:r>
          </a:p>
          <a:p>
            <a:pPr marL="914400" lvl="1" indent="-514350" algn="r" rtl="1">
              <a:buFont typeface="+mj-lt"/>
              <a:buAutoNum type="arabicPeriod"/>
            </a:pPr>
            <a:r>
              <a:rPr lang="ar-OM" dirty="0" smtClean="0"/>
              <a:t>عنوان الموضوع من اختيارك واسمك</a:t>
            </a:r>
          </a:p>
          <a:p>
            <a:pPr marL="914400" lvl="1" indent="-514350" algn="r" rtl="1">
              <a:buFont typeface="+mj-lt"/>
              <a:buAutoNum type="arabicPeriod"/>
            </a:pPr>
            <a:r>
              <a:rPr lang="ar-OM" dirty="0" smtClean="0"/>
              <a:t>نص مع صورة متعلقة بالموضوع</a:t>
            </a:r>
          </a:p>
          <a:p>
            <a:pPr marL="914400" lvl="1" indent="-514350" algn="r" rtl="1">
              <a:buFont typeface="+mj-lt"/>
              <a:buAutoNum type="arabicPeriod"/>
            </a:pPr>
            <a:r>
              <a:rPr lang="ar-OM" dirty="0" err="1" smtClean="0"/>
              <a:t>اضافة</a:t>
            </a:r>
            <a:r>
              <a:rPr lang="ar-OM" dirty="0" smtClean="0"/>
              <a:t> </a:t>
            </a:r>
            <a:r>
              <a:rPr lang="ar-OM" dirty="0" err="1" smtClean="0"/>
              <a:t>تاثيرات</a:t>
            </a:r>
            <a:r>
              <a:rPr lang="ar-OM" dirty="0" smtClean="0"/>
              <a:t> للشرائح</a:t>
            </a:r>
          </a:p>
          <a:p>
            <a:pPr marL="914400" lvl="1" indent="-514350" algn="r" rtl="1">
              <a:buFont typeface="+mj-lt"/>
              <a:buAutoNum type="arabicPeriod"/>
            </a:pPr>
            <a:r>
              <a:rPr lang="ar-OM" dirty="0" smtClean="0"/>
              <a:t>ملف صوتي </a:t>
            </a:r>
            <a:r>
              <a:rPr lang="ar-OM" dirty="0" err="1" smtClean="0"/>
              <a:t>او</a:t>
            </a:r>
            <a:r>
              <a:rPr lang="ar-OM" dirty="0" smtClean="0"/>
              <a:t> فيديو</a:t>
            </a:r>
            <a:endParaRPr lang="ar-OM" dirty="0"/>
          </a:p>
        </p:txBody>
      </p:sp>
      <p:grpSp>
        <p:nvGrpSpPr>
          <p:cNvPr id="4" name="مجموعة 3"/>
          <p:cNvGrpSpPr/>
          <p:nvPr/>
        </p:nvGrpSpPr>
        <p:grpSpPr>
          <a:xfrm>
            <a:off x="6446668" y="93018"/>
            <a:ext cx="2557633" cy="630881"/>
            <a:chOff x="6446668" y="93018"/>
            <a:chExt cx="2557633" cy="630881"/>
          </a:xfrm>
        </p:grpSpPr>
        <p:pic>
          <p:nvPicPr>
            <p:cNvPr id="5" name="Picture 3" descr="1195445190322000997molumen_red_round_error_warning_icon.svg.med.png">
              <a:hlinkClick r:id="" action="ppaction://hlinkshowjump?jump=endshow"/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70901" y="123825"/>
              <a:ext cx="533400" cy="533400"/>
            </a:xfrm>
            <a:prstGeom prst="rect">
              <a:avLst/>
            </a:prstGeom>
          </p:spPr>
        </p:pic>
        <p:pic>
          <p:nvPicPr>
            <p:cNvPr id="6" name="Picture 4" descr="Home-Red.png">
              <a:hlinkClick r:id="" action="ppaction://customshow?id=3"/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3826" y="98424"/>
              <a:ext cx="625475" cy="625475"/>
            </a:xfrm>
            <a:prstGeom prst="rect">
              <a:avLst/>
            </a:prstGeom>
          </p:spPr>
        </p:pic>
        <p:pic>
          <p:nvPicPr>
            <p:cNvPr id="7" name="Picture 5" descr="red-arrow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964718" flipH="1">
              <a:off x="7079623" y="34525"/>
              <a:ext cx="594954" cy="711940"/>
            </a:xfrm>
            <a:prstGeom prst="rect">
              <a:avLst/>
            </a:prstGeom>
          </p:spPr>
        </p:pic>
        <p:pic>
          <p:nvPicPr>
            <p:cNvPr id="8" name="Picture 7" descr="red-arrow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7747163" flipH="1" flipV="1">
              <a:off x="6466630" y="96176"/>
              <a:ext cx="594954" cy="6348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Custom 3">
            <a:hlinkClick r:id="" action="ppaction://customshow?id=0" highlightClick="1"/>
          </p:cNvPr>
          <p:cNvSpPr/>
          <p:nvPr/>
        </p:nvSpPr>
        <p:spPr>
          <a:xfrm>
            <a:off x="2997200" y="2247177"/>
            <a:ext cx="4584700" cy="838200"/>
          </a:xfrm>
          <a:prstGeom prst="actionButtonBlank">
            <a:avLst/>
          </a:prstGeom>
          <a:ln w="38100" cmpd="sng">
            <a:solidFill>
              <a:srgbClr val="984807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chemeClr val="accent6">
                <a:lumMod val="50000"/>
                <a:alpha val="35000"/>
              </a:schemeClr>
            </a:outerShdw>
            <a:softEdge rad="1397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n>
                  <a:solidFill>
                    <a:srgbClr val="984807"/>
                  </a:solidFill>
                </a:ln>
                <a:solidFill>
                  <a:srgbClr val="984807"/>
                </a:solidFill>
              </a:rPr>
              <a:t>الجداول والمخططات</a:t>
            </a:r>
            <a:endParaRPr lang="en-US" sz="3600" b="1" dirty="0">
              <a:ln>
                <a:solidFill>
                  <a:srgbClr val="984807"/>
                </a:solidFill>
              </a:ln>
              <a:solidFill>
                <a:srgbClr val="984807"/>
              </a:solidFill>
            </a:endParaRPr>
          </a:p>
        </p:txBody>
      </p:sp>
      <p:sp>
        <p:nvSpPr>
          <p:cNvPr id="5" name="Action Button: Custom 4">
            <a:hlinkClick r:id="" action="ppaction://customshow?id=4" highlightClick="1"/>
          </p:cNvPr>
          <p:cNvSpPr/>
          <p:nvPr/>
        </p:nvSpPr>
        <p:spPr>
          <a:xfrm>
            <a:off x="2997200" y="3364777"/>
            <a:ext cx="4584700" cy="838200"/>
          </a:xfrm>
          <a:prstGeom prst="actionButtonBlank">
            <a:avLst/>
          </a:prstGeom>
          <a:ln w="38100" cmpd="sng">
            <a:solidFill>
              <a:srgbClr val="984807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chemeClr val="accent6">
                <a:lumMod val="50000"/>
                <a:alpha val="35000"/>
              </a:schemeClr>
            </a:outerShdw>
            <a:softEdge rad="1397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n>
                  <a:solidFill>
                    <a:srgbClr val="984807"/>
                  </a:solidFill>
                </a:ln>
                <a:solidFill>
                  <a:srgbClr val="984807"/>
                </a:solidFill>
              </a:rPr>
              <a:t>رسوم</a:t>
            </a:r>
            <a:r>
              <a:rPr lang="ar-OM" sz="3600" b="1" dirty="0" smtClean="0">
                <a:ln>
                  <a:solidFill>
                    <a:srgbClr val="984807"/>
                  </a:solidFill>
                </a:ln>
                <a:solidFill>
                  <a:srgbClr val="984807"/>
                </a:solidFill>
              </a:rPr>
              <a:t>ـــــــ</a:t>
            </a:r>
            <a:r>
              <a:rPr lang="ar-SA" sz="3600" b="1" dirty="0" smtClean="0">
                <a:ln>
                  <a:solidFill>
                    <a:srgbClr val="984807"/>
                  </a:solidFill>
                </a:ln>
                <a:solidFill>
                  <a:srgbClr val="984807"/>
                </a:solidFill>
              </a:rPr>
              <a:t>ات </a:t>
            </a:r>
            <a:r>
              <a:rPr lang="en-US" sz="3600" b="1" dirty="0">
                <a:ln>
                  <a:solidFill>
                    <a:srgbClr val="984807"/>
                  </a:solidFill>
                </a:ln>
                <a:solidFill>
                  <a:srgbClr val="984807"/>
                </a:solidFill>
              </a:rPr>
              <a:t> </a:t>
            </a:r>
            <a:r>
              <a:rPr lang="en-US" sz="3600" b="1" dirty="0" smtClean="0">
                <a:ln>
                  <a:solidFill>
                    <a:srgbClr val="984807"/>
                  </a:solidFill>
                </a:ln>
                <a:solidFill>
                  <a:srgbClr val="984807"/>
                </a:solidFill>
              </a:rPr>
              <a:t>SmartArt</a:t>
            </a:r>
            <a:endParaRPr lang="en-US" sz="3600" b="1" dirty="0">
              <a:ln>
                <a:solidFill>
                  <a:srgbClr val="984807"/>
                </a:solidFill>
              </a:ln>
              <a:solidFill>
                <a:srgbClr val="984807"/>
              </a:solidFill>
            </a:endParaRPr>
          </a:p>
        </p:txBody>
      </p:sp>
      <p:sp>
        <p:nvSpPr>
          <p:cNvPr id="6" name="Action Button: Custom 5">
            <a:hlinkClick r:id="" action="ppaction://customshow?id=5" highlightClick="1"/>
          </p:cNvPr>
          <p:cNvSpPr/>
          <p:nvPr/>
        </p:nvSpPr>
        <p:spPr>
          <a:xfrm>
            <a:off x="2997200" y="4431577"/>
            <a:ext cx="4584700" cy="838200"/>
          </a:xfrm>
          <a:prstGeom prst="actionButtonBlank">
            <a:avLst/>
          </a:prstGeom>
          <a:ln w="38100" cmpd="sng">
            <a:solidFill>
              <a:srgbClr val="984807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chemeClr val="accent6">
                <a:lumMod val="50000"/>
                <a:alpha val="35000"/>
              </a:schemeClr>
            </a:outerShdw>
            <a:softEdge rad="1397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n>
                  <a:solidFill>
                    <a:srgbClr val="984807"/>
                  </a:solidFill>
                </a:ln>
                <a:solidFill>
                  <a:srgbClr val="984807"/>
                </a:solidFill>
              </a:rPr>
              <a:t>الوسائط المتعددة</a:t>
            </a:r>
            <a:endParaRPr lang="en-US" sz="3600" b="1" dirty="0">
              <a:ln>
                <a:solidFill>
                  <a:srgbClr val="984807"/>
                </a:solidFill>
              </a:ln>
              <a:solidFill>
                <a:srgbClr val="984807"/>
              </a:solidFill>
            </a:endParaRPr>
          </a:p>
        </p:txBody>
      </p:sp>
      <p:sp>
        <p:nvSpPr>
          <p:cNvPr id="7" name="Action Button: Custom 6">
            <a:hlinkClick r:id="rId2" action="ppaction://hlinksldjump" highlightClick="1"/>
          </p:cNvPr>
          <p:cNvSpPr/>
          <p:nvPr/>
        </p:nvSpPr>
        <p:spPr>
          <a:xfrm>
            <a:off x="2997200" y="5472977"/>
            <a:ext cx="4584700" cy="1003300"/>
          </a:xfrm>
          <a:prstGeom prst="actionButtonBlank">
            <a:avLst/>
          </a:prstGeom>
          <a:ln w="38100" cmpd="sng">
            <a:solidFill>
              <a:srgbClr val="984807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chemeClr val="accent6">
                <a:lumMod val="50000"/>
                <a:alpha val="35000"/>
              </a:schemeClr>
            </a:outerShdw>
            <a:softEdge rad="1397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n>
                  <a:solidFill>
                    <a:srgbClr val="984807"/>
                  </a:solidFill>
                </a:ln>
                <a:solidFill>
                  <a:srgbClr val="984807"/>
                </a:solidFill>
              </a:rPr>
              <a:t>تصميم عرض تقديمي</a:t>
            </a:r>
            <a:endParaRPr lang="en-US" sz="3600" b="1" dirty="0">
              <a:ln>
                <a:solidFill>
                  <a:srgbClr val="984807"/>
                </a:solidFill>
              </a:ln>
              <a:solidFill>
                <a:srgbClr val="984807"/>
              </a:solidFill>
            </a:endParaRPr>
          </a:p>
        </p:txBody>
      </p:sp>
      <p:pic>
        <p:nvPicPr>
          <p:cNvPr id="8" name="Picture 7" descr="1195445190322000997molumen_red_round_error_warning_icon.svg.med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0901" y="123825"/>
            <a:ext cx="533400" cy="533400"/>
          </a:xfrm>
          <a:prstGeom prst="rect">
            <a:avLst/>
          </a:prstGeom>
        </p:spPr>
      </p:pic>
      <p:pic>
        <p:nvPicPr>
          <p:cNvPr id="10" name="Picture 9" descr="Home-Red.png">
            <a:hlinkClick r:id="" action="ppaction://customshow?id=3"/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3826" y="98424"/>
            <a:ext cx="625475" cy="625475"/>
          </a:xfrm>
          <a:prstGeom prst="rect">
            <a:avLst/>
          </a:prstGeom>
        </p:spPr>
      </p:pic>
      <p:sp>
        <p:nvSpPr>
          <p:cNvPr id="9" name="Action Button: Custom 3">
            <a:hlinkClick r:id="" action="ppaction://customshow?id=1" highlightClick="1"/>
          </p:cNvPr>
          <p:cNvSpPr/>
          <p:nvPr/>
        </p:nvSpPr>
        <p:spPr>
          <a:xfrm>
            <a:off x="2997200" y="1230091"/>
            <a:ext cx="4584700" cy="838200"/>
          </a:xfrm>
          <a:prstGeom prst="actionButtonBlank">
            <a:avLst/>
          </a:prstGeom>
          <a:ln w="38100" cmpd="sng">
            <a:solidFill>
              <a:srgbClr val="984807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chemeClr val="accent6">
                <a:lumMod val="50000"/>
                <a:alpha val="35000"/>
              </a:schemeClr>
            </a:outerShdw>
            <a:softEdge rad="1397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3200" b="1" dirty="0" smtClean="0">
                <a:ln>
                  <a:solidFill>
                    <a:srgbClr val="984807"/>
                  </a:solidFill>
                </a:ln>
                <a:solidFill>
                  <a:srgbClr val="984807"/>
                </a:solidFill>
              </a:rPr>
              <a:t>معلومات عامة عن البوربوينت</a:t>
            </a:r>
            <a:endParaRPr lang="en-US" sz="3200" b="1" dirty="0">
              <a:ln>
                <a:solidFill>
                  <a:srgbClr val="984807"/>
                </a:solidFill>
              </a:ln>
              <a:solidFill>
                <a:srgbClr val="9848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OM" sz="480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فتح البرنامج</a:t>
            </a:r>
            <a:endParaRPr lang="en-US" sz="4800" dirty="0">
              <a:ln w="28575" cmpd="sng">
                <a:solidFill>
                  <a:srgbClr val="984807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xmlns="" val="3502936662"/>
              </p:ext>
            </p:extLst>
          </p:nvPr>
        </p:nvGraphicFramePr>
        <p:xfrm>
          <a:off x="2249714" y="174058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مجموعة 5"/>
          <p:cNvGrpSpPr/>
          <p:nvPr/>
        </p:nvGrpSpPr>
        <p:grpSpPr>
          <a:xfrm>
            <a:off x="6789252" y="59645"/>
            <a:ext cx="2011883" cy="625475"/>
            <a:chOff x="6992418" y="98424"/>
            <a:chExt cx="2011883" cy="625475"/>
          </a:xfrm>
        </p:grpSpPr>
        <p:pic>
          <p:nvPicPr>
            <p:cNvPr id="7" name="Picture 3" descr="1195445190322000997molumen_red_round_error_warning_icon.svg.med.png">
              <a:hlinkClick r:id="" action="ppaction://hlinkshowjump?jump=endshow"/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70901" y="123825"/>
              <a:ext cx="533400" cy="533400"/>
            </a:xfrm>
            <a:prstGeom prst="rect">
              <a:avLst/>
            </a:prstGeom>
          </p:spPr>
        </p:pic>
        <p:pic>
          <p:nvPicPr>
            <p:cNvPr id="8" name="Picture 4" descr="Home-Red.png">
              <a:hlinkClick r:id="" action="ppaction://customshow?id=3"/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3826" y="98424"/>
              <a:ext cx="625475" cy="625475"/>
            </a:xfrm>
            <a:prstGeom prst="rect">
              <a:avLst/>
            </a:prstGeom>
          </p:spPr>
        </p:pic>
        <p:pic>
          <p:nvPicPr>
            <p:cNvPr id="10" name="Picture 7" descr="red-arrow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7747163" flipH="1" flipV="1">
              <a:off x="7012380" y="96177"/>
              <a:ext cx="594954" cy="634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036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67973" y="2940"/>
            <a:ext cx="8229600" cy="1143000"/>
          </a:xfrm>
        </p:spPr>
        <p:txBody>
          <a:bodyPr>
            <a:normAutofit/>
          </a:bodyPr>
          <a:lstStyle/>
          <a:p>
            <a:r>
              <a:rPr lang="ar-OM" dirty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ادراج شريحة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43" t="3754" r="4867" b="20082"/>
          <a:stretch/>
        </p:blipFill>
        <p:spPr bwMode="auto">
          <a:xfrm>
            <a:off x="2392922" y="2014592"/>
            <a:ext cx="4732907" cy="400594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6484074" y="1515272"/>
            <a:ext cx="290286" cy="48744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2818151" y="1145940"/>
            <a:ext cx="38824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OM"/>
          </a:p>
        </p:txBody>
      </p:sp>
      <p:sp>
        <p:nvSpPr>
          <p:cNvPr id="4" name="مربع نص 3"/>
          <p:cNvSpPr txBox="1"/>
          <p:nvPr/>
        </p:nvSpPr>
        <p:spPr>
          <a:xfrm>
            <a:off x="5149890" y="1145940"/>
            <a:ext cx="32752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من تبويب الصفحة الرئيسية 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رابط كسهم مستقيم 12"/>
          <p:cNvCxnSpPr/>
          <p:nvPr/>
        </p:nvCxnSpPr>
        <p:spPr>
          <a:xfrm flipH="1" flipV="1">
            <a:off x="6700603" y="2395592"/>
            <a:ext cx="1081314" cy="28955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/>
          <p:cNvSpPr txBox="1"/>
          <p:nvPr/>
        </p:nvSpPr>
        <p:spPr>
          <a:xfrm>
            <a:off x="7744080" y="2166677"/>
            <a:ext cx="1362083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اضغط على شريحة جديدة واختر نوع الشريحة التي تناسبك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7021130" y="93018"/>
            <a:ext cx="1983171" cy="630881"/>
            <a:chOff x="7021130" y="93018"/>
            <a:chExt cx="1983171" cy="630881"/>
          </a:xfrm>
        </p:grpSpPr>
        <p:pic>
          <p:nvPicPr>
            <p:cNvPr id="21" name="Picture 3" descr="1195445190322000997molumen_red_round_error_warning_icon.svg.med.png">
              <a:hlinkClick r:id="" action="ppaction://hlinkshowjump?jump=endshow"/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70901" y="123825"/>
              <a:ext cx="533400" cy="533400"/>
            </a:xfrm>
            <a:prstGeom prst="rect">
              <a:avLst/>
            </a:prstGeom>
          </p:spPr>
        </p:pic>
        <p:pic>
          <p:nvPicPr>
            <p:cNvPr id="22" name="Picture 4" descr="Home-Red.png">
              <a:hlinkClick r:id="" action="ppaction://customshow?id=3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3826" y="98424"/>
              <a:ext cx="625475" cy="625475"/>
            </a:xfrm>
            <a:prstGeom prst="rect">
              <a:avLst/>
            </a:prstGeom>
          </p:spPr>
        </p:pic>
        <p:pic>
          <p:nvPicPr>
            <p:cNvPr id="23" name="Picture 5" descr="red-arrow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964718" flipH="1">
              <a:off x="7079623" y="34525"/>
              <a:ext cx="594954" cy="7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948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541338"/>
            <a:ext cx="8229600" cy="1143000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ar-SA" sz="480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ماذا اتعلم في الجداول </a:t>
            </a:r>
            <a:r>
              <a:rPr lang="ar-SA" sz="4800" dirty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والمخططات</a:t>
            </a:r>
            <a:endParaRPr lang="en-US" sz="4800" dirty="0">
              <a:ln w="28575" cmpd="sng">
                <a:solidFill>
                  <a:srgbClr val="984807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1195445190322000997molumen_red_round_error_warning_icon.svg.med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0901" y="123825"/>
            <a:ext cx="533400" cy="533400"/>
          </a:xfrm>
          <a:prstGeom prst="rect">
            <a:avLst/>
          </a:prstGeom>
        </p:spPr>
      </p:pic>
      <p:pic>
        <p:nvPicPr>
          <p:cNvPr id="5" name="Picture 4" descr="Home-Red.png">
            <a:hlinkClick r:id="" action="ppaction://customshow?id=3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3826" y="98424"/>
            <a:ext cx="625475" cy="625475"/>
          </a:xfrm>
          <a:prstGeom prst="rect">
            <a:avLst/>
          </a:prstGeom>
        </p:spPr>
      </p:pic>
      <p:sp>
        <p:nvSpPr>
          <p:cNvPr id="6" name="Action Button: Custom 5">
            <a:hlinkClick r:id="" action="ppaction://hlinkshowjump?jump=nextslide" highlightClick="1"/>
          </p:cNvPr>
          <p:cNvSpPr/>
          <p:nvPr/>
        </p:nvSpPr>
        <p:spPr>
          <a:xfrm>
            <a:off x="2735334" y="2276361"/>
            <a:ext cx="4584700" cy="838200"/>
          </a:xfrm>
          <a:prstGeom prst="actionButtonBlank">
            <a:avLst/>
          </a:prstGeom>
          <a:ln w="38100" cmpd="sng">
            <a:solidFill>
              <a:srgbClr val="984807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chemeClr val="accent6">
                <a:lumMod val="50000"/>
                <a:alpha val="35000"/>
              </a:schemeClr>
            </a:outerShdw>
            <a:softEdge rad="1397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n>
                  <a:solidFill>
                    <a:srgbClr val="984807"/>
                  </a:solidFill>
                </a:ln>
                <a:solidFill>
                  <a:srgbClr val="984807"/>
                </a:solidFill>
              </a:rPr>
              <a:t>ادراج جدول وتنسيقه</a:t>
            </a:r>
            <a:endParaRPr lang="en-US" sz="4400" b="1" dirty="0">
              <a:ln>
                <a:solidFill>
                  <a:srgbClr val="984807"/>
                </a:solidFill>
              </a:ln>
              <a:solidFill>
                <a:srgbClr val="984807"/>
              </a:solidFill>
            </a:endParaRPr>
          </a:p>
        </p:txBody>
      </p:sp>
      <p:sp>
        <p:nvSpPr>
          <p:cNvPr id="7" name="Action Button: Custom 6">
            <a:hlinkClick r:id="" action="ppaction://hlinkshowjump?jump=nextslide" highlightClick="1"/>
          </p:cNvPr>
          <p:cNvSpPr/>
          <p:nvPr/>
        </p:nvSpPr>
        <p:spPr>
          <a:xfrm>
            <a:off x="2735334" y="3381261"/>
            <a:ext cx="4584700" cy="838200"/>
          </a:xfrm>
          <a:prstGeom prst="actionButtonBlank">
            <a:avLst/>
          </a:prstGeom>
          <a:ln w="38100" cmpd="sng">
            <a:solidFill>
              <a:srgbClr val="984807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chemeClr val="accent6">
                <a:lumMod val="50000"/>
                <a:alpha val="35000"/>
              </a:schemeClr>
            </a:outerShdw>
            <a:softEdge rad="1397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n>
                  <a:solidFill>
                    <a:srgbClr val="984807"/>
                  </a:solidFill>
                </a:ln>
                <a:solidFill>
                  <a:srgbClr val="984807"/>
                </a:solidFill>
              </a:rPr>
              <a:t>ادراج مخطط</a:t>
            </a:r>
            <a:endParaRPr lang="en-US" sz="4400" b="1" dirty="0">
              <a:ln>
                <a:solidFill>
                  <a:srgbClr val="984807"/>
                </a:solidFill>
              </a:ln>
              <a:solidFill>
                <a:srgbClr val="984807"/>
              </a:solidFill>
            </a:endParaRPr>
          </a:p>
        </p:txBody>
      </p:sp>
      <p:sp>
        <p:nvSpPr>
          <p:cNvPr id="8" name="Action Button: Custom 7">
            <a:hlinkClick r:id="" action="ppaction://hlinkshowjump?jump=nextslide" highlightClick="1"/>
          </p:cNvPr>
          <p:cNvSpPr/>
          <p:nvPr/>
        </p:nvSpPr>
        <p:spPr>
          <a:xfrm>
            <a:off x="2735334" y="4371861"/>
            <a:ext cx="4584700" cy="838200"/>
          </a:xfrm>
          <a:prstGeom prst="actionButtonBlank">
            <a:avLst/>
          </a:prstGeom>
          <a:ln w="38100" cmpd="sng">
            <a:solidFill>
              <a:srgbClr val="984807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chemeClr val="accent6">
                <a:lumMod val="50000"/>
                <a:alpha val="35000"/>
              </a:schemeClr>
            </a:outerShdw>
            <a:softEdge rad="1397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n>
                  <a:solidFill>
                    <a:srgbClr val="984807"/>
                  </a:solidFill>
                </a:ln>
                <a:solidFill>
                  <a:srgbClr val="984807"/>
                </a:solidFill>
              </a:rPr>
              <a:t>تطبيق نسق</a:t>
            </a:r>
            <a:endParaRPr lang="en-US" sz="4400" b="1" dirty="0">
              <a:ln>
                <a:solidFill>
                  <a:srgbClr val="984807"/>
                </a:solidFill>
              </a:ln>
              <a:solidFill>
                <a:srgbClr val="984807"/>
              </a:solidFill>
            </a:endParaRPr>
          </a:p>
        </p:txBody>
      </p:sp>
      <p:sp>
        <p:nvSpPr>
          <p:cNvPr id="9" name="Action Button: Custom 8">
            <a:hlinkClick r:id="" action="ppaction://hlinkshowjump?jump=nextslide" highlightClick="1"/>
          </p:cNvPr>
          <p:cNvSpPr/>
          <p:nvPr/>
        </p:nvSpPr>
        <p:spPr>
          <a:xfrm>
            <a:off x="2735334" y="5375161"/>
            <a:ext cx="4584700" cy="838200"/>
          </a:xfrm>
          <a:prstGeom prst="actionButtonBlank">
            <a:avLst/>
          </a:prstGeom>
          <a:ln w="38100" cmpd="sng">
            <a:solidFill>
              <a:srgbClr val="984807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chemeClr val="accent6">
                <a:lumMod val="50000"/>
                <a:alpha val="35000"/>
              </a:schemeClr>
            </a:outerShdw>
            <a:softEdge rad="1397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n>
                  <a:solidFill>
                    <a:srgbClr val="984807"/>
                  </a:solidFill>
                </a:ln>
                <a:solidFill>
                  <a:srgbClr val="984807"/>
                </a:solidFill>
              </a:rPr>
              <a:t>طباعة النشرات</a:t>
            </a:r>
            <a:endParaRPr lang="en-US" sz="4400" b="1" dirty="0">
              <a:ln>
                <a:solidFill>
                  <a:srgbClr val="984807"/>
                </a:solidFill>
              </a:ln>
              <a:solidFill>
                <a:srgbClr val="9848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9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3771" y="98424"/>
            <a:ext cx="8229600" cy="1143000"/>
          </a:xfrm>
        </p:spPr>
        <p:txBody>
          <a:bodyPr>
            <a:normAutofit/>
          </a:bodyPr>
          <a:lstStyle/>
          <a:p>
            <a:r>
              <a:rPr lang="ar-SA" sz="3200" dirty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ادراج </a:t>
            </a:r>
            <a:r>
              <a:rPr lang="ar-SA" sz="320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جدول</a:t>
            </a:r>
            <a:endParaRPr lang="en-US" sz="3200" dirty="0">
              <a:ln w="28575" cmpd="sng">
                <a:solidFill>
                  <a:srgbClr val="984807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6446668" y="93018"/>
            <a:ext cx="2557633" cy="630881"/>
            <a:chOff x="6446668" y="93018"/>
            <a:chExt cx="2557633" cy="630881"/>
          </a:xfrm>
        </p:grpSpPr>
        <p:pic>
          <p:nvPicPr>
            <p:cNvPr id="4" name="Picture 3" descr="1195445190322000997molumen_red_round_error_warning_icon.svg.med.png">
              <a:hlinkClick r:id="" action="ppaction://hlinkshowjump?jump=endshow"/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70901" y="123825"/>
              <a:ext cx="533400" cy="533400"/>
            </a:xfrm>
            <a:prstGeom prst="rect">
              <a:avLst/>
            </a:prstGeom>
          </p:spPr>
        </p:pic>
        <p:pic>
          <p:nvPicPr>
            <p:cNvPr id="5" name="Picture 4" descr="Home-Red.png">
              <a:hlinkClick r:id="" action="ppaction://customshow?id=3"/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3826" y="98424"/>
              <a:ext cx="625475" cy="625475"/>
            </a:xfrm>
            <a:prstGeom prst="rect">
              <a:avLst/>
            </a:prstGeom>
          </p:spPr>
        </p:pic>
        <p:pic>
          <p:nvPicPr>
            <p:cNvPr id="6" name="Picture 5" descr="red-arrow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964718" flipH="1">
              <a:off x="7079623" y="34525"/>
              <a:ext cx="594954" cy="711940"/>
            </a:xfrm>
            <a:prstGeom prst="rect">
              <a:avLst/>
            </a:prstGeom>
          </p:spPr>
        </p:pic>
        <p:pic>
          <p:nvPicPr>
            <p:cNvPr id="8" name="Picture 7" descr="red-arrow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7747163" flipH="1" flipV="1">
              <a:off x="6466630" y="96176"/>
              <a:ext cx="594954" cy="634877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43" t="3754" r="4867" b="20082"/>
          <a:stretch/>
        </p:blipFill>
        <p:spPr bwMode="auto">
          <a:xfrm>
            <a:off x="2392922" y="2014592"/>
            <a:ext cx="4732907" cy="400594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رابط كسهم مستقيم 9"/>
          <p:cNvCxnSpPr/>
          <p:nvPr/>
        </p:nvCxnSpPr>
        <p:spPr>
          <a:xfrm flipH="1">
            <a:off x="5486400" y="2685142"/>
            <a:ext cx="2295517" cy="53702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7377100" y="2177310"/>
            <a:ext cx="136208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اضف شريحة </a:t>
            </a:r>
            <a:r>
              <a:rPr lang="ar-OM" sz="2000" b="1" dirty="0">
                <a:solidFill>
                  <a:schemeClr val="accent6">
                    <a:lumMod val="50000"/>
                  </a:schemeClr>
                </a:solidFill>
              </a:rPr>
              <a:t>عنوان ومحتوى</a:t>
            </a:r>
          </a:p>
        </p:txBody>
      </p:sp>
    </p:spTree>
    <p:extLst>
      <p:ext uri="{BB962C8B-B14F-4D97-AF65-F5344CB8AC3E}">
        <p14:creationId xmlns:p14="http://schemas.microsoft.com/office/powerpoint/2010/main" xmlns="" val="29252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45" t="19379" r="22470" b="16255"/>
          <a:stretch/>
        </p:blipFill>
        <p:spPr bwMode="auto">
          <a:xfrm>
            <a:off x="1814284" y="1284519"/>
            <a:ext cx="6894287" cy="470852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>
            <a:off x="4408500" y="3086248"/>
            <a:ext cx="344501" cy="53703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3265716" y="2421233"/>
            <a:ext cx="18238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اضغط على ايقونة ادراج جدول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130300" y="376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ادراج جدول</a:t>
            </a:r>
            <a:endParaRPr lang="en-US" sz="3200" dirty="0">
              <a:ln w="28575" cmpd="sng">
                <a:solidFill>
                  <a:srgbClr val="984807"/>
                </a:solidFill>
              </a:ln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6446668" y="93018"/>
            <a:ext cx="2557633" cy="630881"/>
            <a:chOff x="6446668" y="93018"/>
            <a:chExt cx="2557633" cy="630881"/>
          </a:xfrm>
        </p:grpSpPr>
        <p:pic>
          <p:nvPicPr>
            <p:cNvPr id="8" name="Picture 3" descr="1195445190322000997molumen_red_round_error_warning_icon.svg.med.png">
              <a:hlinkClick r:id="" action="ppaction://hlinkshowjump?jump=endshow"/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70901" y="123825"/>
              <a:ext cx="533400" cy="533400"/>
            </a:xfrm>
            <a:prstGeom prst="rect">
              <a:avLst/>
            </a:prstGeom>
          </p:spPr>
        </p:pic>
        <p:pic>
          <p:nvPicPr>
            <p:cNvPr id="9" name="Picture 4" descr="Home-Red.png">
              <a:hlinkClick r:id="" action="ppaction://customshow?id=3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3826" y="98424"/>
              <a:ext cx="625475" cy="625475"/>
            </a:xfrm>
            <a:prstGeom prst="rect">
              <a:avLst/>
            </a:prstGeom>
          </p:spPr>
        </p:pic>
        <p:pic>
          <p:nvPicPr>
            <p:cNvPr id="11" name="Picture 5" descr="red-arrow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964718" flipH="1">
              <a:off x="7079623" y="34525"/>
              <a:ext cx="594954" cy="711940"/>
            </a:xfrm>
            <a:prstGeom prst="rect">
              <a:avLst/>
            </a:prstGeom>
          </p:spPr>
        </p:pic>
        <p:pic>
          <p:nvPicPr>
            <p:cNvPr id="12" name="Picture 7" descr="red-arrow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7747163" flipH="1" flipV="1">
              <a:off x="6466630" y="96176"/>
              <a:ext cx="594954" cy="634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647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49" t="24007" r="32143" b="24406"/>
          <a:stretch/>
        </p:blipFill>
        <p:spPr bwMode="auto">
          <a:xfrm>
            <a:off x="1830192" y="1600200"/>
            <a:ext cx="5310837" cy="481121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7344229" y="1827102"/>
            <a:ext cx="135936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OM" sz="2000" b="1" dirty="0" smtClean="0">
                <a:solidFill>
                  <a:schemeClr val="accent6">
                    <a:lumMod val="50000"/>
                  </a:schemeClr>
                </a:solidFill>
              </a:rPr>
              <a:t>ثم حدد عدد الاعمدة والصفوف التي تريدها</a:t>
            </a:r>
            <a:endParaRPr lang="ar-OM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5936343" y="2395655"/>
            <a:ext cx="1611086" cy="1494174"/>
            <a:chOff x="5529943" y="2390955"/>
            <a:chExt cx="1611086" cy="1494174"/>
          </a:xfrm>
        </p:grpSpPr>
        <p:cxnSp>
          <p:nvCxnSpPr>
            <p:cNvPr id="5" name="رابط كسهم مستقيم 4"/>
            <p:cNvCxnSpPr/>
            <p:nvPr/>
          </p:nvCxnSpPr>
          <p:spPr>
            <a:xfrm flipH="1">
              <a:off x="5529943" y="2390955"/>
              <a:ext cx="1611086" cy="1174859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كسهم مستقيم 7"/>
            <p:cNvCxnSpPr/>
            <p:nvPr/>
          </p:nvCxnSpPr>
          <p:spPr>
            <a:xfrm flipH="1">
              <a:off x="5529943" y="2390955"/>
              <a:ext cx="1611086" cy="1494174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1088571" y="116525"/>
            <a:ext cx="8229600" cy="1143000"/>
          </a:xfrm>
        </p:spPr>
        <p:txBody>
          <a:bodyPr>
            <a:normAutofit/>
          </a:bodyPr>
          <a:lstStyle/>
          <a:p>
            <a:r>
              <a:rPr lang="ar-SA" sz="3200" dirty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ادراج </a:t>
            </a:r>
            <a:r>
              <a:rPr lang="ar-SA" sz="3200" dirty="0" smtClean="0">
                <a:ln w="28575" cmpd="sng">
                  <a:solidFill>
                    <a:srgbClr val="984807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جدول</a:t>
            </a:r>
            <a:endParaRPr lang="en-US" sz="3200" dirty="0">
              <a:ln w="28575" cmpd="sng">
                <a:solidFill>
                  <a:srgbClr val="984807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6446668" y="93018"/>
            <a:ext cx="2557633" cy="630881"/>
            <a:chOff x="6446668" y="93018"/>
            <a:chExt cx="2557633" cy="630881"/>
          </a:xfrm>
        </p:grpSpPr>
        <p:pic>
          <p:nvPicPr>
            <p:cNvPr id="10" name="Picture 3" descr="1195445190322000997molumen_red_round_error_warning_icon.svg.med.png">
              <a:hlinkClick r:id="" action="ppaction://hlinkshowjump?jump=endshow"/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70901" y="123825"/>
              <a:ext cx="533400" cy="533400"/>
            </a:xfrm>
            <a:prstGeom prst="rect">
              <a:avLst/>
            </a:prstGeom>
          </p:spPr>
        </p:pic>
        <p:pic>
          <p:nvPicPr>
            <p:cNvPr id="11" name="Picture 4" descr="Home-Red.png">
              <a:hlinkClick r:id="" action="ppaction://customshow?id=3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3826" y="98424"/>
              <a:ext cx="625475" cy="625475"/>
            </a:xfrm>
            <a:prstGeom prst="rect">
              <a:avLst/>
            </a:prstGeom>
          </p:spPr>
        </p:pic>
        <p:pic>
          <p:nvPicPr>
            <p:cNvPr id="13" name="Picture 5" descr="red-arrow.png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964718" flipH="1">
              <a:off x="7079623" y="34525"/>
              <a:ext cx="594954" cy="711940"/>
            </a:xfrm>
            <a:prstGeom prst="rect">
              <a:avLst/>
            </a:prstGeom>
          </p:spPr>
        </p:pic>
        <p:pic>
          <p:nvPicPr>
            <p:cNvPr id="14" name="Picture 7" descr="red-arrow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7747163" flipH="1" flipV="1">
              <a:off x="6466630" y="96176"/>
              <a:ext cx="594954" cy="634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38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345</Words>
  <Application>Microsoft Office PowerPoint</Application>
  <PresentationFormat>عرض على الشاشة (3:4)‏</PresentationFormat>
  <Paragraphs>87</Paragraphs>
  <Slides>28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28</vt:i4>
      </vt:variant>
      <vt:variant>
        <vt:lpstr>عروض مخصصة</vt:lpstr>
      </vt:variant>
      <vt:variant>
        <vt:i4>6</vt:i4>
      </vt:variant>
    </vt:vector>
  </HeadingPairs>
  <TitlesOfParts>
    <vt:vector size="35" baseType="lpstr">
      <vt:lpstr>Office Theme</vt:lpstr>
      <vt:lpstr>برنامج العروض التقديمية</vt:lpstr>
      <vt:lpstr>تعليمــــــــات</vt:lpstr>
      <vt:lpstr>الشريحة 3</vt:lpstr>
      <vt:lpstr>فتح البرنامج</vt:lpstr>
      <vt:lpstr>ادراج شريحة</vt:lpstr>
      <vt:lpstr>ماذا اتعلم في الجداول والمخططات</vt:lpstr>
      <vt:lpstr>ادراج جدول</vt:lpstr>
      <vt:lpstr>الشريحة 8</vt:lpstr>
      <vt:lpstr>ادراج جدول</vt:lpstr>
      <vt:lpstr>طريقة أخرى لإدراج جدول</vt:lpstr>
      <vt:lpstr>الشريحة 11</vt:lpstr>
      <vt:lpstr>الشريحة 12</vt:lpstr>
      <vt:lpstr>الشريحة 13</vt:lpstr>
      <vt:lpstr> نشـــــاط1</vt:lpstr>
      <vt:lpstr>الشريحة 15</vt:lpstr>
      <vt:lpstr>الشريحة 16</vt:lpstr>
      <vt:lpstr>الشريحة 17</vt:lpstr>
      <vt:lpstr>الشريحة 18</vt:lpstr>
      <vt:lpstr>تطبيق نسق</vt:lpstr>
      <vt:lpstr>الشريحة 20</vt:lpstr>
      <vt:lpstr>SmartArt رسومات </vt:lpstr>
      <vt:lpstr>الشريحة 22</vt:lpstr>
      <vt:lpstr>نشاط 2</vt:lpstr>
      <vt:lpstr>الوسائط المتعددة</vt:lpstr>
      <vt:lpstr>الشريحة 25</vt:lpstr>
      <vt:lpstr>الشريحة 26</vt:lpstr>
      <vt:lpstr>الشريحة 27</vt:lpstr>
      <vt:lpstr>مشروع</vt:lpstr>
      <vt:lpstr>الجداول</vt:lpstr>
      <vt:lpstr>معلومات</vt:lpstr>
      <vt:lpstr>تعليمات</vt:lpstr>
      <vt:lpstr>دخول</vt:lpstr>
      <vt:lpstr>سمارت ارت</vt:lpstr>
      <vt:lpstr>الوسائط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برنامج العروض التقديمية</dc:title>
  <dc:creator>Maram Dawood</dc:creator>
  <cp:lastModifiedBy>user</cp:lastModifiedBy>
  <cp:revision>34</cp:revision>
  <dcterms:created xsi:type="dcterms:W3CDTF">2015-05-06T16:05:11Z</dcterms:created>
  <dcterms:modified xsi:type="dcterms:W3CDTF">2015-05-25T15:52:17Z</dcterms:modified>
</cp:coreProperties>
</file>