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7" r:id="rId12"/>
    <p:sldId id="265" r:id="rId13"/>
    <p:sldId id="276" r:id="rId14"/>
    <p:sldId id="268" r:id="rId15"/>
    <p:sldId id="269" r:id="rId16"/>
    <p:sldId id="270" r:id="rId17"/>
    <p:sldId id="271" r:id="rId18"/>
    <p:sldId id="277" r:id="rId19"/>
    <p:sldId id="272" r:id="rId20"/>
    <p:sldId id="274" r:id="rId21"/>
    <p:sldId id="278" r:id="rId22"/>
    <p:sldId id="284" r:id="rId23"/>
    <p:sldId id="279" r:id="rId24"/>
    <p:sldId id="283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9" r:id="rId48"/>
    <p:sldId id="304" r:id="rId49"/>
    <p:sldId id="307" r:id="rId50"/>
    <p:sldId id="306" r:id="rId51"/>
    <p:sldId id="305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81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3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5249-0C16-874B-B766-2B36DDBB4CF0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33F4-28E6-9641-A280-9022C71E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wto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832" y="214290"/>
            <a:ext cx="7728918" cy="5115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x-none" sz="7200" dirty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ورشة برنامج</a:t>
            </a:r>
          </a:p>
          <a:p>
            <a:pPr algn="ctr" rtl="1">
              <a:lnSpc>
                <a:spcPct val="120000"/>
              </a:lnSpc>
            </a:pPr>
            <a:r>
              <a:rPr lang="x-none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bg1">
                      <a:lumMod val="9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Pow</a:t>
            </a:r>
            <a:r>
              <a:rPr lang="en-US" sz="8000" dirty="0" err="1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Toon</a:t>
            </a:r>
            <a:endParaRPr lang="x-none" sz="8000" dirty="0" smtClean="0">
              <a:ln w="18415" cmpd="sng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glow rad="139700">
                  <a:schemeClr val="bg1">
                    <a:lumMod val="9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ecoType Naskh" pitchFamily="2" charset="-78"/>
            </a:endParaRPr>
          </a:p>
          <a:p>
            <a:pPr algn="ctr" rtl="1"/>
            <a:r>
              <a:rPr lang="x-none" sz="7200" dirty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لإنشاء العروض التقديمية المذهلة</a:t>
            </a:r>
          </a:p>
        </p:txBody>
      </p:sp>
    </p:spTree>
    <p:extLst>
      <p:ext uri="{BB962C8B-B14F-4D97-AF65-F5344CB8AC3E}">
        <p14:creationId xmlns:p14="http://schemas.microsoft.com/office/powerpoint/2010/main" val="12070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28600" y="25400"/>
            <a:ext cx="8229600" cy="774700"/>
          </a:xfrm>
        </p:spPr>
        <p:txBody>
          <a:bodyPr>
            <a:normAutofit/>
          </a:bodyPr>
          <a:lstStyle/>
          <a:p>
            <a:r>
              <a:rPr lang="ar-OM" sz="2800" dirty="0" smtClean="0">
                <a:solidFill>
                  <a:schemeClr val="bg1"/>
                </a:solidFill>
              </a:rPr>
              <a:t>ستظهر لك هذه النافذة اختر طريقة العرض التي تناسبك اما</a:t>
            </a:r>
            <a:endParaRPr lang="ar-OM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Shot 1436-07-05 at 9.01.0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t="8699" r="721" b="7962"/>
          <a:stretch/>
        </p:blipFill>
        <p:spPr>
          <a:xfrm>
            <a:off x="457200" y="1193800"/>
            <a:ext cx="8229600" cy="477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4267200" y="800100"/>
            <a:ext cx="1435100" cy="17399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68650" y="800100"/>
            <a:ext cx="1098550" cy="1600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37300" y="2019300"/>
            <a:ext cx="1663700" cy="698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عرض فيديو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371600" y="2302301"/>
            <a:ext cx="1663700" cy="698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عرض تقديمي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2302301"/>
            <a:ext cx="8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 smtClean="0"/>
              <a:t>او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9032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1436-07-05 at 10.4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453438"/>
            <a:ext cx="8737600" cy="531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343" y="86792"/>
            <a:ext cx="6867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FFFFFF"/>
                </a:solidFill>
              </a:rPr>
              <a:t>ستظهر لك نافذة تحتوي على قوالب جاهزة يمكنك التعديل عليها او قالب فارغ  اختر ما يناسبك 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04891" y="2278362"/>
            <a:ext cx="641568" cy="6285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591013" y="2278362"/>
            <a:ext cx="1562816" cy="7809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613194" y="2278362"/>
            <a:ext cx="478436" cy="6285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74346" y="1737037"/>
            <a:ext cx="12234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قالب فارغ</a:t>
            </a:r>
            <a:endParaRPr lang="ar-S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70823" y="1755142"/>
            <a:ext cx="1551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قوالب جاهزة</a:t>
            </a:r>
            <a:endParaRPr lang="ar-S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96065" y="3602131"/>
            <a:ext cx="1415465" cy="49630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7756" y="3602131"/>
            <a:ext cx="1728309" cy="111172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لنختر قالبا فارغا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929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1436-07-05 at 10.4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353539"/>
            <a:ext cx="8798664" cy="6438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70912" y="544938"/>
            <a:ext cx="49046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ستظهر نافذة التحميل هذه </a:t>
            </a:r>
            <a:endParaRPr lang="ar-SA" sz="48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0690" y="1375935"/>
            <a:ext cx="0" cy="78564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0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60" y="1872110"/>
            <a:ext cx="8229600" cy="1143000"/>
          </a:xfrm>
        </p:spPr>
        <p:txBody>
          <a:bodyPr>
            <a:noAutofit/>
          </a:bodyPr>
          <a:lstStyle/>
          <a:p>
            <a:r>
              <a:rPr lang="ar-SA" sz="8800" b="1" dirty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التعرف على الواجهة الرئيسية للبرنامج </a:t>
            </a:r>
            <a:endParaRPr lang="en-US" sz="8800" b="1" dirty="0">
              <a:ln w="18415" cmpd="sng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glow rad="139700">
                  <a:schemeClr val="bg1">
                    <a:lumMod val="95000"/>
                    <a:alpha val="8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11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093" y="-4666"/>
            <a:ext cx="9130907" cy="6923802"/>
            <a:chOff x="13093" y="-4666"/>
            <a:chExt cx="9130907" cy="6923802"/>
          </a:xfrm>
        </p:grpSpPr>
        <p:pic>
          <p:nvPicPr>
            <p:cNvPr id="2" name="Picture 1" descr="Screen Shot 1436-07-05 at 10.49.0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3" y="-4666"/>
              <a:ext cx="9130907" cy="69238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97209" y="2338820"/>
              <a:ext cx="35860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مساحة/مربع العمل</a:t>
              </a:r>
              <a:endParaRPr lang="ar-SA" sz="40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10800000">
              <a:off x="942147" y="1772840"/>
              <a:ext cx="885830" cy="1408909"/>
              <a:chOff x="714375" y="3606004"/>
              <a:chExt cx="885830" cy="1408909"/>
            </a:xfrm>
          </p:grpSpPr>
          <p:cxnSp>
            <p:nvCxnSpPr>
              <p:cNvPr id="7" name="Elbow Connector 6"/>
              <p:cNvCxnSpPr/>
              <p:nvPr/>
            </p:nvCxnSpPr>
            <p:spPr>
              <a:xfrm rot="10800000" flipV="1">
                <a:off x="714375" y="3606004"/>
                <a:ext cx="885830" cy="865983"/>
              </a:xfrm>
              <a:prstGeom prst="bentConnector3">
                <a:avLst/>
              </a:prstGeom>
              <a:ln w="38100" cmpd="sng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Elbow Connector 7"/>
              <p:cNvCxnSpPr/>
              <p:nvPr/>
            </p:nvCxnSpPr>
            <p:spPr>
              <a:xfrm>
                <a:off x="757234" y="4471987"/>
                <a:ext cx="800107" cy="542926"/>
              </a:xfrm>
              <a:prstGeom prst="bentConnector3">
                <a:avLst>
                  <a:gd name="adj1" fmla="val 50000"/>
                </a:avLst>
              </a:prstGeom>
              <a:ln w="3810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 rot="5400000">
              <a:off x="391870" y="2190785"/>
              <a:ext cx="358605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الشرائح</a:t>
              </a:r>
              <a:endParaRPr lang="ar-SA" sz="36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3646" y="663128"/>
              <a:ext cx="3586055" cy="5847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شريط الأدوات</a:t>
              </a:r>
              <a:endParaRPr lang="ar-SA" sz="32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6200000">
              <a:off x="4502227" y="-2450239"/>
              <a:ext cx="369844" cy="6363798"/>
              <a:chOff x="714375" y="3606004"/>
              <a:chExt cx="885830" cy="1408909"/>
            </a:xfrm>
          </p:grpSpPr>
          <p:cxnSp>
            <p:nvCxnSpPr>
              <p:cNvPr id="12" name="Elbow Connector 11"/>
              <p:cNvCxnSpPr/>
              <p:nvPr/>
            </p:nvCxnSpPr>
            <p:spPr>
              <a:xfrm rot="10800000" flipV="1">
                <a:off x="714375" y="3606004"/>
                <a:ext cx="885830" cy="865983"/>
              </a:xfrm>
              <a:prstGeom prst="bentConnector3">
                <a:avLst/>
              </a:prstGeom>
              <a:ln w="38100" cmpd="sng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/>
              <p:cNvCxnSpPr/>
              <p:nvPr/>
            </p:nvCxnSpPr>
            <p:spPr>
              <a:xfrm>
                <a:off x="757234" y="4471987"/>
                <a:ext cx="800107" cy="542926"/>
              </a:xfrm>
              <a:prstGeom prst="bentConnector3">
                <a:avLst>
                  <a:gd name="adj1" fmla="val 50000"/>
                </a:avLst>
              </a:prstGeom>
              <a:ln w="3810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7630135" y="1348686"/>
              <a:ext cx="369844" cy="4923454"/>
              <a:chOff x="714375" y="3606004"/>
              <a:chExt cx="885830" cy="1408909"/>
            </a:xfrm>
          </p:grpSpPr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714375" y="3606004"/>
                <a:ext cx="885830" cy="865983"/>
              </a:xfrm>
              <a:prstGeom prst="bentConnector3">
                <a:avLst/>
              </a:prstGeom>
              <a:ln w="38100" cmpd="sng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/>
              <p:nvPr/>
            </p:nvCxnSpPr>
            <p:spPr>
              <a:xfrm>
                <a:off x="757234" y="4471987"/>
                <a:ext cx="800107" cy="542926"/>
              </a:xfrm>
              <a:prstGeom prst="bentConnector3">
                <a:avLst>
                  <a:gd name="adj1" fmla="val 50000"/>
                </a:avLst>
              </a:prstGeom>
              <a:ln w="3810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 rot="16200000">
              <a:off x="5428044" y="3390706"/>
              <a:ext cx="358605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مكتبة العناصر والمؤثرات</a:t>
              </a:r>
              <a:endParaRPr lang="ar-SA" sz="36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5400000">
              <a:off x="4342647" y="3880235"/>
              <a:ext cx="309769" cy="3286406"/>
              <a:chOff x="714375" y="3606004"/>
              <a:chExt cx="885830" cy="1408909"/>
            </a:xfrm>
          </p:grpSpPr>
          <p:cxnSp>
            <p:nvCxnSpPr>
              <p:cNvPr id="21" name="Elbow Connector 20"/>
              <p:cNvCxnSpPr/>
              <p:nvPr/>
            </p:nvCxnSpPr>
            <p:spPr>
              <a:xfrm rot="10800000" flipV="1">
                <a:off x="714375" y="3606004"/>
                <a:ext cx="885830" cy="865983"/>
              </a:xfrm>
              <a:prstGeom prst="bentConnector3">
                <a:avLst/>
              </a:prstGeom>
              <a:ln w="38100" cmpd="sng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/>
              <p:nvPr/>
            </p:nvCxnSpPr>
            <p:spPr>
              <a:xfrm>
                <a:off x="757234" y="4471987"/>
                <a:ext cx="800107" cy="542926"/>
              </a:xfrm>
              <a:prstGeom prst="bentConnector3">
                <a:avLst>
                  <a:gd name="adj1" fmla="val 50000"/>
                </a:avLst>
              </a:prstGeom>
              <a:ln w="3810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2554680" y="4760161"/>
              <a:ext cx="358605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الشريط الزمني</a:t>
              </a:r>
              <a:endParaRPr lang="ar-SA" sz="36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5400000">
              <a:off x="353376" y="5020351"/>
              <a:ext cx="620852" cy="898246"/>
              <a:chOff x="714375" y="3606004"/>
              <a:chExt cx="885830" cy="1408909"/>
            </a:xfrm>
          </p:grpSpPr>
          <p:cxnSp>
            <p:nvCxnSpPr>
              <p:cNvPr id="25" name="Elbow Connector 24"/>
              <p:cNvCxnSpPr/>
              <p:nvPr/>
            </p:nvCxnSpPr>
            <p:spPr>
              <a:xfrm rot="10800000" flipV="1">
                <a:off x="714375" y="3606004"/>
                <a:ext cx="885830" cy="865983"/>
              </a:xfrm>
              <a:prstGeom prst="bentConnector3">
                <a:avLst/>
              </a:prstGeom>
              <a:ln w="38100" cmpd="sng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>
                <a:off x="757234" y="4471987"/>
                <a:ext cx="800107" cy="542926"/>
              </a:xfrm>
              <a:prstGeom prst="bentConnector3">
                <a:avLst>
                  <a:gd name="adj1" fmla="val 50000"/>
                </a:avLst>
              </a:prstGeom>
              <a:ln w="3810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68704" y="4542756"/>
              <a:ext cx="20131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ازرار التشغيل</a:t>
              </a:r>
              <a:endParaRPr lang="ar-SA" sz="36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15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5 at 10.5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60" y="157129"/>
            <a:ext cx="3299499" cy="6603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908844" y="509866"/>
            <a:ext cx="1113734" cy="1230832"/>
          </a:xfrm>
          <a:prstGeom prst="straightConnector1">
            <a:avLst/>
          </a:prstGeom>
          <a:ln w="3810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Plus 10"/>
          <p:cNvSpPr/>
          <p:nvPr/>
        </p:nvSpPr>
        <p:spPr>
          <a:xfrm>
            <a:off x="8143997" y="1584379"/>
            <a:ext cx="693942" cy="667796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57958" y="745958"/>
            <a:ext cx="1938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لحذف شريحة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Minus 12"/>
          <p:cNvSpPr/>
          <p:nvPr/>
        </p:nvSpPr>
        <p:spPr>
          <a:xfrm>
            <a:off x="8143997" y="851519"/>
            <a:ext cx="696407" cy="628513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61026" y="1478818"/>
            <a:ext cx="25139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لاضافة شريحة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52618" y="444395"/>
            <a:ext cx="669285" cy="511471"/>
          </a:xfrm>
          <a:prstGeom prst="straightConnector1">
            <a:avLst/>
          </a:prstGeom>
          <a:ln w="3810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72335" y="443587"/>
            <a:ext cx="491699" cy="328559"/>
          </a:xfrm>
          <a:prstGeom prst="straightConnector1">
            <a:avLst/>
          </a:prstGeom>
          <a:ln w="3810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3082" y="663478"/>
            <a:ext cx="1727224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نسخ الشريحة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72335" y="535653"/>
            <a:ext cx="983398" cy="1323700"/>
          </a:xfrm>
          <a:prstGeom prst="straightConnector1">
            <a:avLst/>
          </a:prstGeom>
          <a:ln w="3810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3082" y="1701821"/>
            <a:ext cx="16692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نسخ العنصر في شريحة جديدة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166456" y="495963"/>
            <a:ext cx="2563469" cy="2827894"/>
          </a:xfrm>
          <a:prstGeom prst="straightConnector1">
            <a:avLst/>
          </a:prstGeom>
          <a:ln w="3810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324038" y="3144725"/>
            <a:ext cx="25139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تحويل وضعية العرض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67589" y="805491"/>
            <a:ext cx="1691521" cy="3696691"/>
          </a:xfrm>
          <a:prstGeom prst="straightConnector1">
            <a:avLst/>
          </a:prstGeom>
          <a:ln w="3810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0198" y="4266490"/>
            <a:ext cx="16692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مدة عرض الشريحة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5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5 at 10.52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/>
          <a:stretch/>
        </p:blipFill>
        <p:spPr>
          <a:xfrm>
            <a:off x="1" y="2644994"/>
            <a:ext cx="9105782" cy="759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4747" y="202858"/>
            <a:ext cx="17170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انشاء عرض جديد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2585" y="664523"/>
            <a:ext cx="383359" cy="2072130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605944" y="3365167"/>
            <a:ext cx="235878" cy="1474764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2585" y="4839931"/>
            <a:ext cx="12384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حفظ العرض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10943" y="1545096"/>
            <a:ext cx="188890" cy="1173735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7113" y="1023052"/>
            <a:ext cx="6709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تراجع 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36068" y="3404401"/>
            <a:ext cx="201984" cy="798784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42309" y="4203185"/>
            <a:ext cx="1153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اعادة العمل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600743" y="2060491"/>
            <a:ext cx="198072" cy="676162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00743" y="1595815"/>
            <a:ext cx="5180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قص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17842" y="3404401"/>
            <a:ext cx="378223" cy="1435530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58465" y="4686310"/>
            <a:ext cx="5795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نسخ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32212" y="1605686"/>
            <a:ext cx="0" cy="1191709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72805" y="1144021"/>
            <a:ext cx="5823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لصق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26998" y="2060491"/>
            <a:ext cx="1112926" cy="736904"/>
            <a:chOff x="214679" y="5159048"/>
            <a:chExt cx="898245" cy="620852"/>
          </a:xfrm>
        </p:grpSpPr>
        <p:cxnSp>
          <p:nvCxnSpPr>
            <p:cNvPr id="32" name="Elbow Connector 31"/>
            <p:cNvCxnSpPr/>
            <p:nvPr/>
          </p:nvCxnSpPr>
          <p:spPr>
            <a:xfrm rot="16200000" flipV="1">
              <a:off x="526446" y="5193421"/>
              <a:ext cx="620852" cy="552105"/>
            </a:xfrm>
            <a:prstGeom prst="bentConnector3">
              <a:avLst/>
            </a:prstGeom>
            <a:ln w="38100" cmpd="sng">
              <a:solidFill>
                <a:srgbClr val="F2F2F2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5400000">
              <a:off x="107364" y="5296402"/>
              <a:ext cx="560771" cy="346141"/>
            </a:xfrm>
            <a:prstGeom prst="bentConnector3">
              <a:avLst>
                <a:gd name="adj1" fmla="val 50000"/>
              </a:avLst>
            </a:prstGeom>
            <a:ln w="38100" cmpd="sng">
              <a:solidFill>
                <a:srgbClr val="F2F2F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2526997" y="1545096"/>
            <a:ext cx="3377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ادراج نص/صوت/صورة/فيديو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71293" y="2068316"/>
            <a:ext cx="0" cy="703991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914946" y="1535567"/>
            <a:ext cx="15126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استعراض العمل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959344" y="3330623"/>
            <a:ext cx="152400" cy="872562"/>
          </a:xfrm>
          <a:prstGeom prst="straightConnector1">
            <a:avLst/>
          </a:prstGeom>
          <a:ln w="3810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163060" y="4162740"/>
            <a:ext cx="13212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تصدير العمل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74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5 at 10.52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3454400" y="100894"/>
            <a:ext cx="2717982" cy="612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V="1">
            <a:off x="2743200" y="660400"/>
            <a:ext cx="863600" cy="190499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3662" y="540722"/>
            <a:ext cx="1778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انماط مختلفة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64007" y="1829089"/>
            <a:ext cx="863600" cy="190499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7636" y="1696422"/>
            <a:ext cx="1895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تأثيرات النص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72382" y="2464664"/>
            <a:ext cx="965018" cy="36859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72382" y="1879888"/>
            <a:ext cx="2784712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حامل الصور (اطارات)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5600" y="3771900"/>
            <a:ext cx="832007" cy="139701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8832" y="3354531"/>
            <a:ext cx="2308300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شخصيات مختلفة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21792" y="4572721"/>
            <a:ext cx="673100" cy="22889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76125" y="4040907"/>
            <a:ext cx="230706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شخصيات متحركة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021792" y="5156200"/>
            <a:ext cx="709390" cy="438295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31182" y="4687166"/>
            <a:ext cx="127416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صور عامة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0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.43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1"/>
          <a:stretch/>
        </p:blipFill>
        <p:spPr>
          <a:xfrm>
            <a:off x="3302000" y="406400"/>
            <a:ext cx="3346840" cy="593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844800" y="939800"/>
            <a:ext cx="914400" cy="254002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04729" y="418236"/>
            <a:ext cx="105750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علامات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7207" y="1446650"/>
            <a:ext cx="182282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تأثيرات الازرار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1000" y="1904424"/>
            <a:ext cx="914400" cy="254002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62236" y="3034724"/>
            <a:ext cx="1073164" cy="254002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24973" y="2703950"/>
            <a:ext cx="93726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اشكال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407540" y="4431724"/>
            <a:ext cx="729860" cy="254002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84342" y="3834248"/>
            <a:ext cx="1899560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تأثيرات انتقالية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99200" y="5460424"/>
            <a:ext cx="1130300" cy="381003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530683" y="5002648"/>
            <a:ext cx="1111678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خلفيات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24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5 at 10.5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78100"/>
            <a:ext cx="8382000" cy="170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7950200" y="2019300"/>
            <a:ext cx="558800" cy="1269426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07100" y="1065193"/>
            <a:ext cx="26289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زيادة مدة الشريحة بالثواني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0100" y="4849793"/>
            <a:ext cx="26289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نقصان مدة الشريحة بالثواني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35900" y="3810000"/>
            <a:ext cx="736600" cy="1039794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6100" y="1063586"/>
            <a:ext cx="26289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مؤشر الوقوف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58900" y="1600200"/>
            <a:ext cx="431800" cy="1586926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73200" y="2019300"/>
            <a:ext cx="66167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ملاحظة/الحد الأعلى لزيادة مدة الشريحة الواحدة ٢٠ ثانية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25500" y="863600"/>
            <a:ext cx="177800" cy="2425126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0350" y="251480"/>
            <a:ext cx="26289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ايقاف الصوت او تشغيله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60550" y="4704090"/>
            <a:ext cx="26289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التحكم بالصوت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25500" y="3810000"/>
            <a:ext cx="1435100" cy="115570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9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2718" y="70863"/>
            <a:ext cx="7772400" cy="955457"/>
          </a:xfrm>
        </p:spPr>
        <p:txBody>
          <a:bodyPr>
            <a:noAutofit/>
          </a:bodyPr>
          <a:lstStyle/>
          <a:p>
            <a:r>
              <a:rPr lang="x-none" sz="5400" b="1" dirty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عناصر الورشة </a:t>
            </a:r>
            <a:endParaRPr lang="en-US" sz="5400" b="1" dirty="0">
              <a:ln w="18415" cmpd="sng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glow rad="139700">
                  <a:schemeClr val="bg1">
                    <a:lumMod val="95000"/>
                    <a:alpha val="8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DecoType Naskh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9" y="1340640"/>
            <a:ext cx="81843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التعريف بالبرنامج</a:t>
            </a:r>
            <a:endParaRPr lang="en-US" sz="3600" b="1" dirty="0" smtClean="0">
              <a:solidFill>
                <a:schemeClr val="bg2"/>
              </a:solidFill>
              <a:cs typeface="DecoType Naskh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مميزات البرنامج </a:t>
            </a:r>
            <a:endParaRPr lang="en-US" sz="3600" b="1" dirty="0" smtClean="0">
              <a:solidFill>
                <a:schemeClr val="bg2"/>
              </a:solidFill>
              <a:cs typeface="DecoType Naskh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 smtClean="0">
                <a:solidFill>
                  <a:schemeClr val="bg2"/>
                </a:solidFill>
                <a:cs typeface="DecoType Naskh" pitchFamily="2" charset="-78"/>
              </a:rPr>
              <a:t>انشاء حساب في </a:t>
            </a: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البرنامج </a:t>
            </a:r>
            <a:endParaRPr lang="en-US" sz="3600" b="1" dirty="0" smtClean="0">
              <a:solidFill>
                <a:schemeClr val="bg2"/>
              </a:solidFill>
              <a:cs typeface="DecoType Naskh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التعرف </a:t>
            </a:r>
            <a:r>
              <a:rPr lang="x-none" sz="3600" b="1" dirty="0">
                <a:solidFill>
                  <a:schemeClr val="bg2"/>
                </a:solidFill>
                <a:cs typeface="DecoType Naskh" pitchFamily="2" charset="-78"/>
              </a:rPr>
              <a:t>على الواجهة </a:t>
            </a:r>
            <a:r>
              <a:rPr lang="x-none" sz="3600" b="1">
                <a:solidFill>
                  <a:schemeClr val="bg2"/>
                </a:solidFill>
                <a:cs typeface="DecoType Naskh" pitchFamily="2" charset="-78"/>
              </a:rPr>
              <a:t>الرئيسية </a:t>
            </a:r>
            <a:r>
              <a:rPr lang="x-none" sz="3600" b="1" smtClean="0">
                <a:solidFill>
                  <a:schemeClr val="bg2"/>
                </a:solidFill>
                <a:cs typeface="DecoType Naskh" pitchFamily="2" charset="-78"/>
              </a:rPr>
              <a:t>للبرنامج</a:t>
            </a:r>
            <a:endParaRPr lang="ar-OM" sz="3600" b="1" dirty="0" smtClean="0">
              <a:solidFill>
                <a:schemeClr val="bg2"/>
              </a:solidFill>
              <a:cs typeface="DecoType Naskh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OM" sz="3600" b="1" dirty="0">
                <a:solidFill>
                  <a:schemeClr val="bg2"/>
                </a:solidFill>
                <a:cs typeface="DecoType Naskh" pitchFamily="2" charset="-78"/>
              </a:rPr>
              <a:t>اختيار النمط واضافة </a:t>
            </a:r>
            <a:r>
              <a:rPr lang="ar-OM" sz="3600" b="1" dirty="0" smtClean="0">
                <a:solidFill>
                  <a:schemeClr val="bg2"/>
                </a:solidFill>
                <a:cs typeface="DecoType Naskh" pitchFamily="2" charset="-78"/>
              </a:rPr>
              <a:t>خلفية</a:t>
            </a:r>
            <a:r>
              <a:rPr lang="x-none" sz="3600" b="1" smtClean="0">
                <a:solidFill>
                  <a:schemeClr val="bg2"/>
                </a:solidFill>
                <a:cs typeface="DecoType Naskh" pitchFamily="2" charset="-78"/>
              </a:rPr>
              <a:t> </a:t>
            </a:r>
            <a:endParaRPr lang="en-US" sz="3600" b="1" dirty="0">
              <a:solidFill>
                <a:schemeClr val="bg2"/>
              </a:solidFill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813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5 at 10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731928"/>
            <a:ext cx="4521200" cy="204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1600200" y="2310536"/>
            <a:ext cx="774700" cy="165964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900648"/>
            <a:ext cx="19173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تشغيل الشرائح من بدايتها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05804" y="1235453"/>
            <a:ext cx="1355296" cy="1019323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07100" y="542955"/>
            <a:ext cx="29845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تشغيل الشريحة من نقطة وقوف المؤشر الى نهاية الشريحة نفسها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17006" y="1056680"/>
            <a:ext cx="123396" cy="1198096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91380" y="103546"/>
            <a:ext cx="38512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تشغيل الشريحة من نقطة وقوف المؤشر ثم الانتقال الى الشريحة التالية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409700" y="1235453"/>
            <a:ext cx="1465906" cy="1142249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599" y="301199"/>
            <a:ext cx="1953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تشغيل الشريحة من بدايتها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917306" y="3611745"/>
            <a:ext cx="476644" cy="515755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70147" y="3945348"/>
            <a:ext cx="19173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عكس اتجاه العنصر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85206" y="3611745"/>
            <a:ext cx="0" cy="845955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526553" y="4422401"/>
            <a:ext cx="19173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مؤثرات دخول العنصر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98510" y="3704522"/>
            <a:ext cx="702190" cy="511878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48447" y="4140200"/>
            <a:ext cx="19173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مؤثرات خروج العنصر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44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567" y="990600"/>
            <a:ext cx="63516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لنبدأ بالتصميم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12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567" y="990600"/>
            <a:ext cx="6351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اختيار النمط </a:t>
            </a:r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و</a:t>
            </a:r>
            <a:r>
              <a:rPr lang="ar-OM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اضافة</a:t>
            </a:r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 </a:t>
            </a:r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خلفية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4623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.4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76200"/>
            <a:ext cx="2834217" cy="670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84947" y="1346200"/>
            <a:ext cx="617791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الاسهم يمكنك مشاهدة الانماط المختلفة</a:t>
            </a:r>
          </a:p>
          <a:p>
            <a:pPr algn="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كل نمط له صوره،عناصره،تأثيراته...الخ)</a:t>
            </a:r>
          </a:p>
          <a:p>
            <a:pPr algn="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اختر النمط الذي يناسبك بالتوقف عليه</a:t>
            </a:r>
          </a:p>
          <a:p>
            <a:pPr algn="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لنختر النمط </a:t>
            </a:r>
          </a:p>
          <a:p>
            <a:pPr algn="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Picto</a:t>
            </a:r>
            <a:endParaRPr lang="ar-S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ar-S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700" y="458559"/>
            <a:ext cx="3390900" cy="1052741"/>
            <a:chOff x="393700" y="458559"/>
            <a:chExt cx="3390900" cy="1052741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2784947" y="458559"/>
              <a:ext cx="999653" cy="1052741"/>
            </a:xfrm>
            <a:prstGeom prst="straightConnector1">
              <a:avLst/>
            </a:prstGeom>
            <a:ln w="57150" cmpd="sng">
              <a:solidFill>
                <a:srgbClr val="F2F2F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93700" y="571500"/>
              <a:ext cx="3390900" cy="939800"/>
            </a:xfrm>
            <a:prstGeom prst="straightConnector1">
              <a:avLst/>
            </a:prstGeom>
            <a:ln w="57150" cmpd="sng">
              <a:solidFill>
                <a:srgbClr val="F2F2F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82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5 at 10.52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2438309" y="316794"/>
            <a:ext cx="2717982" cy="612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71519" y="2105273"/>
            <a:ext cx="2840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اسحب الخط للأسفل للوصول الى الخلفيات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56291" y="3021280"/>
            <a:ext cx="1672751" cy="54175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5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.43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8"/>
          <a:stretch/>
        </p:blipFill>
        <p:spPr>
          <a:xfrm>
            <a:off x="3467100" y="114300"/>
            <a:ext cx="2465917" cy="436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959100" y="2946400"/>
            <a:ext cx="816448" cy="87766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2830" y="2010827"/>
            <a:ext cx="20569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اذهب الى 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Backgrounds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214231" y="1255286"/>
            <a:ext cx="2713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على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More</a:t>
            </a:r>
          </a:p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لمشاهدة جميع الخلفيات المتوفرة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02300" y="2805340"/>
            <a:ext cx="1473483" cy="101872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10818" y="4937373"/>
            <a:ext cx="3122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اختر الخلفية التي تناسبك بالنقر عليها </a:t>
            </a:r>
          </a:p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لنختر هذه الخلفية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12148" y="4445000"/>
            <a:ext cx="428152" cy="60824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40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218" y="-15627"/>
            <a:ext cx="592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ستظهر لك الخلفية التي قمت باختيارها في مربع العمل</a:t>
            </a:r>
            <a:endParaRPr lang="en-US" sz="3200" dirty="0"/>
          </a:p>
        </p:txBody>
      </p:sp>
      <p:pic>
        <p:nvPicPr>
          <p:cNvPr id="2" name="Picture 1" descr="Screen Shot 1436-07-07 at 8.43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5134" r="18889"/>
          <a:stretch/>
        </p:blipFill>
        <p:spPr>
          <a:xfrm>
            <a:off x="165100" y="1371600"/>
            <a:ext cx="8801100" cy="539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79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567" y="990600"/>
            <a:ext cx="6351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ادراج شخصيات ثابتة او متحركة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4666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5 at 10.52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2438309" y="316794"/>
            <a:ext cx="2717982" cy="612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3031" y="1801386"/>
            <a:ext cx="2713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على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More</a:t>
            </a:r>
          </a:p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لمشاهدة جميع الشخصيات المتوفرة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51400" y="2717800"/>
            <a:ext cx="1473574" cy="104140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5236" y="2240746"/>
            <a:ext cx="1750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اذهب الى  </a:t>
            </a:r>
            <a:endParaRPr lang="en-US" sz="2800" dirty="0"/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Characters</a:t>
            </a:r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19835" y="3147942"/>
            <a:ext cx="959865" cy="611258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8.4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25400"/>
            <a:ext cx="2565400" cy="679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4584700" y="3911600"/>
            <a:ext cx="2171700" cy="143510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61831" y="2493883"/>
            <a:ext cx="2713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مرر الماوس (الفأرة) على الشخصية لمعاينتها قبل ادراجها في مربع العمل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00300" y="3759200"/>
            <a:ext cx="2044700" cy="158750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3031" y="2340788"/>
            <a:ext cx="2713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حتى تدرج الشخصية الى مربع العمل انقر عليها او اسحبها الى مربع العمل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320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" y="1124677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OM" sz="4000" b="1" dirty="0" smtClean="0">
                <a:solidFill>
                  <a:schemeClr val="bg2"/>
                </a:solidFill>
                <a:cs typeface="DecoType Naskh" pitchFamily="2" charset="-78"/>
              </a:rPr>
              <a:t>ادراج شخصيات ثابتة او متحركة</a:t>
            </a:r>
            <a:endParaRPr lang="ar-OM" sz="4000" b="1" dirty="0" smtClean="0">
              <a:solidFill>
                <a:schemeClr val="bg2"/>
              </a:solidFill>
              <a:cs typeface="DecoType Naskh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4000" b="1" dirty="0" smtClean="0">
                <a:solidFill>
                  <a:schemeClr val="bg2"/>
                </a:solidFill>
                <a:cs typeface="DecoType Naskh" pitchFamily="2" charset="-78"/>
              </a:rPr>
              <a:t>اضافة </a:t>
            </a:r>
            <a:r>
              <a:rPr lang="ar-OM" sz="4000" b="1" dirty="0" smtClean="0">
                <a:solidFill>
                  <a:schemeClr val="bg2"/>
                </a:solidFill>
                <a:cs typeface="DecoType Naskh" pitchFamily="2" charset="-78"/>
              </a:rPr>
              <a:t>تأثيرات انتقالية بين الشرائح </a:t>
            </a:r>
            <a:r>
              <a:rPr lang="ar-OM" sz="4000" b="1" dirty="0">
                <a:solidFill>
                  <a:schemeClr val="bg2"/>
                </a:solidFill>
                <a:cs typeface="DecoType Naskh" pitchFamily="2" charset="-78"/>
              </a:rPr>
              <a:t>و</a:t>
            </a:r>
            <a:r>
              <a:rPr lang="ar-OM" sz="4000" b="1" dirty="0" smtClean="0">
                <a:solidFill>
                  <a:schemeClr val="bg2"/>
                </a:solidFill>
                <a:cs typeface="DecoType Naskh" pitchFamily="2" charset="-78"/>
              </a:rPr>
              <a:t>تأثيرات النصوص</a:t>
            </a:r>
            <a:endParaRPr lang="ar-SA" sz="4000" b="1" dirty="0" smtClean="0">
              <a:solidFill>
                <a:schemeClr val="bg2"/>
              </a:solidFill>
              <a:cs typeface="DecoType Naskh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4000" b="1" dirty="0" smtClean="0">
                <a:solidFill>
                  <a:schemeClr val="bg2"/>
                </a:solidFill>
                <a:cs typeface="DecoType Naskh" pitchFamily="2" charset="-78"/>
              </a:rPr>
              <a:t>ادراج </a:t>
            </a:r>
            <a:r>
              <a:rPr lang="en-US" sz="4000" b="1" dirty="0" smtClean="0">
                <a:solidFill>
                  <a:schemeClr val="bg2"/>
                </a:solidFill>
                <a:cs typeface="DecoType Naskh" pitchFamily="2" charset="-78"/>
              </a:rPr>
              <a:t> </a:t>
            </a:r>
            <a:r>
              <a:rPr lang="ar-OM" sz="4000" b="1" dirty="0" smtClean="0">
                <a:solidFill>
                  <a:schemeClr val="bg2"/>
                </a:solidFill>
                <a:cs typeface="DecoType Naskh" pitchFamily="2" charset="-78"/>
              </a:rPr>
              <a:t>صور بإطارات مختلفة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OM" sz="4000" b="1" dirty="0" smtClean="0">
                <a:solidFill>
                  <a:schemeClr val="bg2"/>
                </a:solidFill>
                <a:cs typeface="DecoType Naskh" pitchFamily="2" charset="-78"/>
              </a:rPr>
              <a:t>التحكم بالشريط الزمني</a:t>
            </a:r>
            <a:endParaRPr lang="ar-SA" sz="4000" b="1" dirty="0" smtClean="0">
              <a:solidFill>
                <a:schemeClr val="bg2"/>
              </a:solidFill>
              <a:cs typeface="DecoType Naskh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4000" b="1" dirty="0">
                <a:solidFill>
                  <a:schemeClr val="bg2"/>
                </a:solidFill>
                <a:cs typeface="DecoType Naskh" pitchFamily="2" charset="-78"/>
              </a:rPr>
              <a:t>تصدير </a:t>
            </a:r>
            <a:r>
              <a:rPr lang="ar-SA" sz="4000" b="1" dirty="0" smtClean="0">
                <a:solidFill>
                  <a:schemeClr val="bg2"/>
                </a:solidFill>
                <a:cs typeface="DecoType Naskh" pitchFamily="2" charset="-78"/>
              </a:rPr>
              <a:t>المشروع</a:t>
            </a:r>
            <a:r>
              <a:rPr lang="ar-OM" sz="4000" b="1" dirty="0" smtClean="0">
                <a:solidFill>
                  <a:schemeClr val="bg2"/>
                </a:solidFill>
                <a:cs typeface="DecoType Naskh" pitchFamily="2" charset="-78"/>
              </a:rPr>
              <a:t>/العرض</a:t>
            </a:r>
            <a:endParaRPr lang="ar-SA" sz="4000" b="1" dirty="0">
              <a:solidFill>
                <a:schemeClr val="bg2"/>
              </a:solidFill>
              <a:cs typeface="DecoType Naskh" pitchFamily="2" charset="-78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42718" y="70863"/>
            <a:ext cx="7772400" cy="95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5400" b="1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عناصر الورشة </a:t>
            </a:r>
            <a:endParaRPr lang="en-US" sz="5400" b="1" dirty="0">
              <a:ln w="18415" cmpd="sng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glow rad="139700">
                  <a:schemeClr val="bg1">
                    <a:lumMod val="95000"/>
                    <a:alpha val="8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976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8.5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33500"/>
            <a:ext cx="8826500" cy="542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79501" y="-19229"/>
            <a:ext cx="566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ستظهر الشخصية المختارة في مربع العمل والشريط الزمني 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0900" y="649357"/>
            <a:ext cx="1041400" cy="1712843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0" y="1333500"/>
            <a:ext cx="3035300" cy="438150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300" y="1428571"/>
            <a:ext cx="2539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يمكنك تحريك الصورة من الماوس وذلك بالنقر عليها او تكبيرها من المربعات الصغيرة الظاهرة على حواف الصورة</a:t>
            </a:r>
            <a:endParaRPr lang="en-US" sz="36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87600" y="3657600"/>
            <a:ext cx="1422400" cy="82550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801" y="285571"/>
            <a:ext cx="5664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بنفس الطريقة في الشخصيات المتحركة</a:t>
            </a:r>
            <a:endParaRPr lang="en-US" sz="3200" dirty="0"/>
          </a:p>
        </p:txBody>
      </p:sp>
      <p:pic>
        <p:nvPicPr>
          <p:cNvPr id="6" name="Picture 5" descr="Screen Shot 1436-07-07 at 9.10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/>
          <a:stretch/>
        </p:blipFill>
        <p:spPr>
          <a:xfrm>
            <a:off x="3251200" y="1143000"/>
            <a:ext cx="2628900" cy="546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61831" y="2493883"/>
            <a:ext cx="2713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مرر الماوس (الفأرة) على الشخصية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المتحركة لمعاينتها قبل ادراجها في مربع العمل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75300" y="3911600"/>
            <a:ext cx="1181100" cy="168910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031" y="2772588"/>
            <a:ext cx="2713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حتى تدرج الشخصية الى مربع العمل انقر عليها او اسحبها الى مربع العمل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23031" y="1135846"/>
            <a:ext cx="17003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اذهب الى  </a:t>
            </a:r>
            <a:endParaRPr lang="en-US" sz="2800" dirty="0"/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Animation</a:t>
            </a:r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32000" y="1562100"/>
            <a:ext cx="1727200" cy="540553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87600" y="4157583"/>
            <a:ext cx="2984500" cy="1608217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6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567" y="990600"/>
            <a:ext cx="635163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اضافة تأثيرات انتقالية بين الشرائح و تأثيرات النصوص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2958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9.24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/>
          <a:stretch/>
        </p:blipFill>
        <p:spPr>
          <a:xfrm>
            <a:off x="3492500" y="304800"/>
            <a:ext cx="21590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59632" y="1427946"/>
            <a:ext cx="16463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اذهب الى  </a:t>
            </a:r>
            <a:endParaRPr lang="en-US" sz="2800" dirty="0"/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Transition</a:t>
            </a:r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47900" y="2343953"/>
            <a:ext cx="1295400" cy="800100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50731" y="1467871"/>
            <a:ext cx="27138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مرر الماوس (الفأرة) على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التأثيرات الانتقالية لمعاينتها قبل ادراجها في مربع العمل ثم انقر عليها بالماوس لتطبيقها على الشريحة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53002" y="3784600"/>
            <a:ext cx="1689098" cy="266701"/>
          </a:xfrm>
          <a:prstGeom prst="straightConnector1">
            <a:avLst/>
          </a:prstGeom>
          <a:ln w="57150" cmpd="sng"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8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9.2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33400"/>
            <a:ext cx="29083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90331" y="1467871"/>
            <a:ext cx="2713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ستظهر اسم الحركة الانتقالية  التي اخترتها تحت الشريحة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0400" y="2336800"/>
            <a:ext cx="2692401" cy="5080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9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9.37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4" t="10082"/>
          <a:stretch/>
        </p:blipFill>
        <p:spPr>
          <a:xfrm>
            <a:off x="4470400" y="793391"/>
            <a:ext cx="2247900" cy="5860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5949" y="1707346"/>
            <a:ext cx="3139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اذهب الى  </a:t>
            </a:r>
            <a:endParaRPr lang="en-US" sz="2800" dirty="0"/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Text Effect</a:t>
            </a:r>
          </a:p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ثم اختر التأثير النصي الذي يناسبك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بالنقر عليه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30550" y="2197101"/>
            <a:ext cx="1733550" cy="406399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793391"/>
            <a:ext cx="1511300" cy="736155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7249" y="303637"/>
            <a:ext cx="3139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التأثير الوحيد الذي يدعم اللغة العربية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85000" y="1052492"/>
            <a:ext cx="203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التأثيرات الأخرى تدعم العربية ولكن باستخدام برامج اخرى للكتابة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96536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02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/>
        </p:blipFill>
        <p:spPr>
          <a:xfrm>
            <a:off x="114300" y="165100"/>
            <a:ext cx="8839200" cy="659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47800" y="2613679"/>
            <a:ext cx="203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مرتين على مربع الكتابة لكتابة نصك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79800" y="2997200"/>
            <a:ext cx="1295400" cy="4191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016198" y="1692037"/>
            <a:ext cx="2299002" cy="736904"/>
            <a:chOff x="214679" y="5159048"/>
            <a:chExt cx="898245" cy="620852"/>
          </a:xfrm>
        </p:grpSpPr>
        <p:cxnSp>
          <p:nvCxnSpPr>
            <p:cNvPr id="13" name="Elbow Connector 12"/>
            <p:cNvCxnSpPr/>
            <p:nvPr/>
          </p:nvCxnSpPr>
          <p:spPr>
            <a:xfrm rot="16200000" flipV="1">
              <a:off x="526446" y="5193421"/>
              <a:ext cx="620852" cy="552105"/>
            </a:xfrm>
            <a:prstGeom prst="bentConnector3">
              <a:avLst/>
            </a:prstGeom>
            <a:ln w="38100" cmpd="sng"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rot="5400000">
              <a:off x="107364" y="5296402"/>
              <a:ext cx="560771" cy="346141"/>
            </a:xfrm>
            <a:prstGeom prst="bentConnector3">
              <a:avLst>
                <a:gd name="adj1" fmla="val 50000"/>
              </a:avLst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124200" y="652094"/>
            <a:ext cx="5016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يمكنك تغيير لون النص/حجمه/نوعه</a:t>
            </a:r>
          </a:p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ويمكنك توسيطه /تعريضه/وضع خط تحته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4328179"/>
            <a:ext cx="203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النص يظهر في الزمني اضافة الى مربع العمل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9100" y="5473700"/>
            <a:ext cx="1206500" cy="71572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84500" y="5473700"/>
            <a:ext cx="4584700" cy="3810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567" y="1231900"/>
            <a:ext cx="6351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ادراج صور بإطارات مختلفة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0925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0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203200"/>
            <a:ext cx="3060700" cy="643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889250" y="1764582"/>
            <a:ext cx="1511300" cy="736155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8149" y="1415246"/>
            <a:ext cx="3139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اذهب الى  </a:t>
            </a:r>
            <a:endParaRPr lang="en-US" sz="2800" dirty="0"/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Image Holder</a:t>
            </a:r>
          </a:p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ثم اختر الإطار الذي يناسبك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بالنقر عليه</a:t>
            </a:r>
          </a:p>
        </p:txBody>
      </p:sp>
    </p:spTree>
    <p:extLst>
      <p:ext uri="{BB962C8B-B14F-4D97-AF65-F5344CB8AC3E}">
        <p14:creationId xmlns:p14="http://schemas.microsoft.com/office/powerpoint/2010/main" val="132732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10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11667" r="2624" b="7778"/>
          <a:stretch/>
        </p:blipFill>
        <p:spPr>
          <a:xfrm>
            <a:off x="215900" y="1282700"/>
            <a:ext cx="8788400" cy="552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79501" y="-19229"/>
            <a:ext cx="566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ستظهر لك هذه النافذة لاختيار او تحميل صورة من جهازك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67426" y="2057400"/>
            <a:ext cx="1352550" cy="14014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11300" y="1813579"/>
            <a:ext cx="4848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على زر الرفع لرفع صور من جهازك </a:t>
            </a:r>
          </a:p>
        </p:txBody>
      </p:sp>
    </p:spTree>
    <p:extLst>
      <p:ext uri="{BB962C8B-B14F-4D97-AF65-F5344CB8AC3E}">
        <p14:creationId xmlns:p14="http://schemas.microsoft.com/office/powerpoint/2010/main" val="177487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946" y="-4218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DecoType Naskh" pitchFamily="2" charset="-78"/>
              </a:rPr>
              <a:t> </a:t>
            </a:r>
            <a:r>
              <a:rPr lang="en-US" sz="5400" b="1" dirty="0" err="1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Pow</a:t>
            </a:r>
            <a:r>
              <a:rPr lang="en-US" sz="5400" b="1" dirty="0" err="1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toon</a:t>
            </a:r>
            <a:r>
              <a:rPr lang="en-US" sz="5400" b="1" dirty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  </a:t>
            </a:r>
            <a:r>
              <a:rPr lang="x-none" sz="5400" b="1" dirty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برنامج</a:t>
            </a:r>
            <a:endParaRPr lang="en-US" sz="5400" b="1" dirty="0">
              <a:ln w="18415" cmpd="sng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glow rad="139700">
                  <a:schemeClr val="bg1">
                    <a:lumMod val="95000"/>
                    <a:alpha val="8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DecoType Nask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157"/>
            <a:ext cx="8229600" cy="52117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x-none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عبارة عن موقع لإنشاء العروض التقديمية </a:t>
            </a:r>
            <a:r>
              <a:rPr lang="x-none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الإحترافية</a:t>
            </a:r>
            <a:r>
              <a:rPr lang="x-none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 </a:t>
            </a:r>
            <a:r>
              <a:rPr lang="ar-OM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يعمل على:</a:t>
            </a:r>
            <a:endParaRPr lang="x-none" sz="4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DecoType Naskh" pitchFamily="2" charset="-78"/>
            </a:endParaRPr>
          </a:p>
          <a:p>
            <a:pPr marL="0" indent="0" algn="r" rtl="1">
              <a:buNone/>
            </a:pPr>
            <a:r>
              <a:rPr lang="x-none" sz="44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دمج الصور، النصوص، التأثيرات،</a:t>
            </a:r>
            <a:r>
              <a:rPr lang="en-US" sz="44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 </a:t>
            </a:r>
            <a:r>
              <a:rPr lang="ar-OM" sz="44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الرسوم المتحركة،</a:t>
            </a:r>
            <a:r>
              <a:rPr lang="x-none" sz="44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DecoType Naskh" pitchFamily="2" charset="-78"/>
              </a:rPr>
              <a:t> الأصوات والتحكم فيها من خلال الشريط الزمني</a:t>
            </a:r>
            <a:endParaRPr lang="en-US" sz="4400" b="1" u="sng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659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10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3750" r="14028" b="22250"/>
          <a:stretch/>
        </p:blipFill>
        <p:spPr>
          <a:xfrm>
            <a:off x="774700" y="1387493"/>
            <a:ext cx="7035800" cy="3997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79501" y="-19229"/>
            <a:ext cx="566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ستظهر لك هذه النافذة لاختيار صورة من جهازك ورفعها للموقع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63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11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6111" r="3810" b="9630"/>
          <a:stretch/>
        </p:blipFill>
        <p:spPr>
          <a:xfrm>
            <a:off x="190500" y="952500"/>
            <a:ext cx="8661400" cy="577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79501" y="-19229"/>
            <a:ext cx="566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بعد اختيار الصورة ورفعها انقر عليها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35726" y="4953446"/>
            <a:ext cx="1120774" cy="76155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02100" y="4023379"/>
            <a:ext cx="3082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ثم اضغط على </a:t>
            </a:r>
            <a:endParaRPr lang="en-US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Insert image</a:t>
            </a:r>
            <a:endParaRPr lang="ar-SA" sz="2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68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13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6578" r="11775" b="10185"/>
          <a:stretch/>
        </p:blipFill>
        <p:spPr>
          <a:xfrm>
            <a:off x="203200" y="1190331"/>
            <a:ext cx="8737600" cy="559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50900" y="303936"/>
            <a:ext cx="654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ستظهر الصورة في مربع العمل والشريط الزمني 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94100" y="1054546"/>
            <a:ext cx="771526" cy="128225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400" y="950267"/>
            <a:ext cx="0" cy="553943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8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200" y="1231900"/>
            <a:ext cx="584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التحكم بالشريط الزمني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25349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4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01700"/>
            <a:ext cx="8839200" cy="5848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33900" y="901700"/>
            <a:ext cx="4289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على العنصر الذي ترغب في التحكم به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51700" y="1600200"/>
            <a:ext cx="152400" cy="54565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64200" y="4826000"/>
            <a:ext cx="749300" cy="55380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1100" y="4258096"/>
            <a:ext cx="462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يمكنك تكبير مدة ظهور العنصر او تحريكه ليظهر في الثانيه ٥ وذلك بسحبه من الاطراف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16400" y="6461114"/>
            <a:ext cx="1054100" cy="12381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19687" y="6174648"/>
            <a:ext cx="340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تقديم ظهور عنصر عن الاخر</a:t>
            </a:r>
          </a:p>
        </p:txBody>
      </p:sp>
    </p:spTree>
    <p:extLst>
      <p:ext uri="{BB962C8B-B14F-4D97-AF65-F5344CB8AC3E}">
        <p14:creationId xmlns:p14="http://schemas.microsoft.com/office/powerpoint/2010/main" val="52579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6-07-07 at 10.45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4629"/>
          <a:stretch/>
        </p:blipFill>
        <p:spPr>
          <a:xfrm>
            <a:off x="165100" y="228600"/>
            <a:ext cx="8724900" cy="654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5753100" y="5372100"/>
            <a:ext cx="419100" cy="32520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72100" y="3860105"/>
            <a:ext cx="2222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على السهم لاضافة حركة دخول للعنصر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94600" y="5875102"/>
            <a:ext cx="279400" cy="42409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24500" y="4012505"/>
            <a:ext cx="222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2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20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27100"/>
            <a:ext cx="70063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تصدير </a:t>
            </a:r>
            <a:r>
              <a:rPr lang="ar-SA" sz="115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الم</a:t>
            </a:r>
            <a:r>
              <a:rPr lang="ar-OM" sz="115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شروع</a:t>
            </a:r>
            <a:r>
              <a:rPr lang="ar-SA" sz="115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/العرض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0831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/>
          <p:cNvGrpSpPr/>
          <p:nvPr/>
        </p:nvGrpSpPr>
        <p:grpSpPr>
          <a:xfrm>
            <a:off x="64169" y="1"/>
            <a:ext cx="9079831" cy="6858000"/>
            <a:chOff x="64169" y="1832155"/>
            <a:chExt cx="7924799" cy="5025845"/>
          </a:xfrm>
        </p:grpSpPr>
        <p:pic>
          <p:nvPicPr>
            <p:cNvPr id="6" name="Picture 1" descr="Screen Shot 1436-07-05 at 10.49.02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4" b="27412"/>
            <a:stretch/>
          </p:blipFill>
          <p:spPr>
            <a:xfrm>
              <a:off x="64169" y="1832155"/>
              <a:ext cx="7924799" cy="50258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3" descr="Screen Shot 1436-07-07 at 10.13.14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87" t="8919" r="13503" b="38782"/>
            <a:stretch/>
          </p:blipFill>
          <p:spPr>
            <a:xfrm>
              <a:off x="1538568" y="3152273"/>
              <a:ext cx="3962399" cy="35132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ectangle 6"/>
          <p:cNvSpPr/>
          <p:nvPr/>
        </p:nvSpPr>
        <p:spPr>
          <a:xfrm>
            <a:off x="6201992" y="1203577"/>
            <a:ext cx="1771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</a:t>
            </a:r>
            <a:r>
              <a:rPr lang="en-US" sz="28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Export </a:t>
            </a:r>
            <a:r>
              <a:rPr lang="en-US" sz="28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لتصدير المشروع ومشاركته في اليوتيوب</a:t>
            </a:r>
            <a:endParaRPr lang="ar-SA" sz="2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Straight Arrow Connector 4"/>
          <p:cNvCxnSpPr/>
          <p:nvPr/>
        </p:nvCxnSpPr>
        <p:spPr>
          <a:xfrm flipV="1">
            <a:off x="7539789" y="770021"/>
            <a:ext cx="593558" cy="69724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6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1436-07-07 at 10.43.2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9601" r="17836" b="21022"/>
          <a:stretch/>
        </p:blipFill>
        <p:spPr>
          <a:xfrm>
            <a:off x="0" y="56148"/>
            <a:ext cx="9144000" cy="673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1026695" y="3753853"/>
            <a:ext cx="3946358" cy="46522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86996" y="3173213"/>
            <a:ext cx="3096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اختر </a:t>
            </a:r>
            <a:r>
              <a:rPr lang="ar-OM" sz="28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upload to YouTube</a:t>
            </a:r>
          </a:p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ثم </a:t>
            </a:r>
            <a:endParaRPr lang="ar-OM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</a:t>
            </a:r>
          </a:p>
        </p:txBody>
      </p:sp>
      <p:cxnSp>
        <p:nvCxnSpPr>
          <p:cNvPr id="8" name="Straight Arrow Connector 4"/>
          <p:cNvCxnSpPr/>
          <p:nvPr/>
        </p:nvCxnSpPr>
        <p:spPr>
          <a:xfrm>
            <a:off x="6096000" y="4989095"/>
            <a:ext cx="1764632" cy="118310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6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1436-07-07 at 10.43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2339" b="9239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6"/>
          <p:cNvSpPr/>
          <p:nvPr/>
        </p:nvSpPr>
        <p:spPr>
          <a:xfrm>
            <a:off x="3882197" y="2945499"/>
            <a:ext cx="3096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ادخل حسابك في</a:t>
            </a:r>
            <a:endParaRPr lang="en-US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(Gmail )YouTube</a:t>
            </a:r>
          </a:p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ثم </a:t>
            </a:r>
            <a:endParaRPr lang="ar-OM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</a:t>
            </a:r>
          </a:p>
        </p:txBody>
      </p:sp>
      <p:cxnSp>
        <p:nvCxnSpPr>
          <p:cNvPr id="6" name="Straight Arrow Connector 4"/>
          <p:cNvCxnSpPr/>
          <p:nvPr/>
        </p:nvCxnSpPr>
        <p:spPr>
          <a:xfrm>
            <a:off x="5823284" y="4761381"/>
            <a:ext cx="2037348" cy="141081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4"/>
          <p:cNvCxnSpPr/>
          <p:nvPr/>
        </p:nvCxnSpPr>
        <p:spPr>
          <a:xfrm flipH="1" flipV="1">
            <a:off x="3224466" y="3080084"/>
            <a:ext cx="946482" cy="57751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 flipV="1">
            <a:off x="786063" y="2422358"/>
            <a:ext cx="2053390" cy="4812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032"/>
            <a:ext cx="8229600" cy="1143000"/>
          </a:xfrm>
        </p:spPr>
        <p:txBody>
          <a:bodyPr>
            <a:normAutofit/>
          </a:bodyPr>
          <a:lstStyle/>
          <a:p>
            <a:r>
              <a:rPr lang="x-none" sz="5400" b="1" dirty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مميزات البرنامج</a:t>
            </a:r>
            <a:endParaRPr lang="en-US" sz="5400" b="1" dirty="0">
              <a:ln w="18415" cmpd="sng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glow rad="139700">
                  <a:schemeClr val="bg1">
                    <a:lumMod val="95000"/>
                    <a:alpha val="8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DecoType Nask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968"/>
            <a:ext cx="8229600" cy="4078514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امكانية التسجيل في الموقع مجانا</a:t>
            </a:r>
          </a:p>
          <a:p>
            <a:pPr algn="r" rtl="1">
              <a:lnSpc>
                <a:spcPct val="150000"/>
              </a:lnSpc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عرض البرنامج بطريقة العرض التقديمي أو بطريقة الفيديو</a:t>
            </a:r>
          </a:p>
          <a:p>
            <a:pPr algn="r" rtl="1">
              <a:lnSpc>
                <a:spcPct val="150000"/>
              </a:lnSpc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استخدام قوالب جاهزة</a:t>
            </a:r>
          </a:p>
          <a:p>
            <a:pPr algn="r" rtl="1">
              <a:lnSpc>
                <a:spcPct val="150000"/>
              </a:lnSpc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تسجيل صوت / اضافة رسوم متحركة</a:t>
            </a:r>
          </a:p>
          <a:p>
            <a:pPr algn="r" rtl="1">
              <a:lnSpc>
                <a:spcPct val="150000"/>
              </a:lnSpc>
            </a:pPr>
            <a:r>
              <a:rPr lang="x-none" sz="3600" b="1" dirty="0" smtClean="0">
                <a:solidFill>
                  <a:schemeClr val="bg2"/>
                </a:solidFill>
                <a:cs typeface="DecoType Naskh" pitchFamily="2" charset="-78"/>
              </a:rPr>
              <a:t>يدعم اللغة العربية</a:t>
            </a:r>
          </a:p>
          <a:p>
            <a:pPr algn="r" rtl="1">
              <a:lnSpc>
                <a:spcPct val="150000"/>
              </a:lnSpc>
            </a:pPr>
            <a:endParaRPr lang="x-none" sz="3600" b="1" dirty="0" smtClean="0">
              <a:cs typeface="DecoType Naskh" pitchFamily="2" charset="-78"/>
            </a:endParaRPr>
          </a:p>
          <a:p>
            <a:pPr algn="r" rtl="1">
              <a:lnSpc>
                <a:spcPct val="150000"/>
              </a:lnSpc>
            </a:pPr>
            <a:endParaRPr lang="x-none" sz="3600" b="1" dirty="0" smtClean="0">
              <a:cs typeface="DecoType Naskh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600" b="1" dirty="0"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609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1436-07-07 at 10.43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t="-3157" r="5001" b="11418"/>
          <a:stretch/>
        </p:blipFill>
        <p:spPr>
          <a:xfrm>
            <a:off x="0" y="-128337"/>
            <a:ext cx="9144000" cy="69863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17558" y="1277270"/>
            <a:ext cx="2582780" cy="63174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0" y="639033"/>
            <a:ext cx="3096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هذه هي الجودة المتوفرة </a:t>
            </a:r>
            <a:endParaRPr lang="en-US" sz="2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بالمجان</a:t>
            </a:r>
          </a:p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اخترها ثم اضغط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</a:t>
            </a:r>
          </a:p>
        </p:txBody>
      </p:sp>
      <p:cxnSp>
        <p:nvCxnSpPr>
          <p:cNvPr id="8" name="Straight Arrow Connector 4"/>
          <p:cNvCxnSpPr/>
          <p:nvPr/>
        </p:nvCxnSpPr>
        <p:spPr>
          <a:xfrm>
            <a:off x="6376738" y="2454915"/>
            <a:ext cx="2029325" cy="373733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1436-07-07 at 10.44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4005" r="7566" b="7836"/>
          <a:stretch/>
        </p:blipFill>
        <p:spPr>
          <a:xfrm>
            <a:off x="0" y="-34735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6"/>
          <p:cNvSpPr/>
          <p:nvPr/>
        </p:nvSpPr>
        <p:spPr>
          <a:xfrm>
            <a:off x="5743073" y="274638"/>
            <a:ext cx="3096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اختر الفئة الخاصة بالفيديو </a:t>
            </a:r>
            <a:endParaRPr lang="en-US" sz="2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(تعليمية/تجارية....)</a:t>
            </a:r>
            <a:endParaRPr lang="en-US" sz="2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5157537" y="2079210"/>
            <a:ext cx="30961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اكتب عنوان الفيديو ووصف عنه </a:t>
            </a:r>
          </a:p>
          <a:p>
            <a:pPr algn="ctr"/>
            <a:endParaRPr lang="ar-OM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وحدد خصوصيته</a:t>
            </a:r>
          </a:p>
          <a:p>
            <a:pPr algn="ctr"/>
            <a:endParaRPr lang="ar-OM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OM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ثم اضغط </a:t>
            </a:r>
            <a:endParaRPr lang="ar-OM" sz="28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Publish</a:t>
            </a:r>
          </a:p>
          <a:p>
            <a:pPr algn="ctr"/>
            <a:endParaRPr lang="ar-OM" sz="2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Straight Arrow Connector 4"/>
          <p:cNvCxnSpPr/>
          <p:nvPr/>
        </p:nvCxnSpPr>
        <p:spPr>
          <a:xfrm flipH="1">
            <a:off x="4804611" y="781091"/>
            <a:ext cx="1163052" cy="33078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4"/>
          <p:cNvCxnSpPr/>
          <p:nvPr/>
        </p:nvCxnSpPr>
        <p:spPr>
          <a:xfrm flipH="1" flipV="1">
            <a:off x="4074695" y="1716505"/>
            <a:ext cx="1471863" cy="68275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4"/>
          <p:cNvCxnSpPr/>
          <p:nvPr/>
        </p:nvCxnSpPr>
        <p:spPr>
          <a:xfrm flipH="1">
            <a:off x="4203032" y="2842501"/>
            <a:ext cx="153202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4"/>
          <p:cNvCxnSpPr/>
          <p:nvPr/>
        </p:nvCxnSpPr>
        <p:spPr>
          <a:xfrm flipH="1">
            <a:off x="4203032" y="3683532"/>
            <a:ext cx="1479883" cy="193510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4"/>
          <p:cNvCxnSpPr/>
          <p:nvPr/>
        </p:nvCxnSpPr>
        <p:spPr>
          <a:xfrm>
            <a:off x="7066546" y="5239727"/>
            <a:ext cx="1002633" cy="111294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7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4211" y="1648994"/>
            <a:ext cx="62042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115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شكرا لحضوركم </a:t>
            </a:r>
          </a:p>
          <a:p>
            <a:pPr algn="ctr"/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05695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12"/>
            <a:ext cx="8229600" cy="1143000"/>
          </a:xfrm>
        </p:spPr>
        <p:txBody>
          <a:bodyPr>
            <a:normAutofit/>
          </a:bodyPr>
          <a:lstStyle/>
          <a:p>
            <a:r>
              <a:rPr lang="ar-OM" sz="5400" b="1" dirty="0" smtClean="0">
                <a:ln w="18415" cmpd="sng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glow rad="139700">
                    <a:schemeClr val="bg1">
                      <a:lumMod val="95000"/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DecoType Naskh" pitchFamily="2" charset="-78"/>
              </a:rPr>
              <a:t>انشاء حساب في البرنامج</a:t>
            </a:r>
            <a:endParaRPr lang="en-US" sz="5400" b="1" dirty="0">
              <a:ln w="18415" cmpd="sng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glow rad="139700">
                  <a:schemeClr val="bg1">
                    <a:lumMod val="95000"/>
                    <a:alpha val="8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DecoType Nask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598"/>
            <a:ext cx="8229600" cy="5065728"/>
          </a:xfrm>
        </p:spPr>
        <p:txBody>
          <a:bodyPr/>
          <a:lstStyle/>
          <a:p>
            <a:pPr marL="742950" indent="-742950" algn="r" rtl="1">
              <a:buFont typeface="+mj-lt"/>
              <a:buAutoNum type="arabicPeriod"/>
            </a:pPr>
            <a:r>
              <a:rPr lang="x-none" sz="4000" b="1" dirty="0" smtClean="0">
                <a:solidFill>
                  <a:schemeClr val="bg2"/>
                </a:solidFill>
                <a:cs typeface="DecoType Naskh" pitchFamily="2" charset="-78"/>
              </a:rPr>
              <a:t>التسجيل </a:t>
            </a:r>
            <a:r>
              <a:rPr lang="x-none" sz="4000" b="1" dirty="0">
                <a:solidFill>
                  <a:schemeClr val="bg2"/>
                </a:solidFill>
                <a:cs typeface="DecoType Naskh" pitchFamily="2" charset="-78"/>
              </a:rPr>
              <a:t>في </a:t>
            </a:r>
            <a:r>
              <a:rPr lang="x-none" sz="4000" b="1" dirty="0" smtClean="0">
                <a:solidFill>
                  <a:schemeClr val="bg2"/>
                </a:solidFill>
                <a:cs typeface="DecoType Naskh" pitchFamily="2" charset="-78"/>
              </a:rPr>
              <a:t>موقع</a:t>
            </a:r>
            <a:r>
              <a:rPr lang="en-US" sz="4000" b="1" dirty="0" smtClean="0">
                <a:solidFill>
                  <a:schemeClr val="bg2"/>
                </a:solidFill>
                <a:cs typeface="DecoType Naskh" pitchFamily="2" charset="-78"/>
              </a:rPr>
              <a:t>  </a:t>
            </a:r>
            <a:endParaRPr lang="ar-OM" sz="4000" b="1" dirty="0" smtClean="0">
              <a:cs typeface="DecoType Naskh" pitchFamily="2" charset="-78"/>
            </a:endParaRPr>
          </a:p>
          <a:p>
            <a:pPr marL="0" indent="0" algn="r" rtl="1">
              <a:buNone/>
            </a:pPr>
            <a:endParaRPr lang="x-none" sz="4000" b="1" dirty="0" smtClean="0">
              <a:cs typeface="DecoType Naskh" pitchFamily="2" charset="-78"/>
            </a:endParaRPr>
          </a:p>
          <a:p>
            <a:pPr marL="0" indent="0" algn="ctr">
              <a:buNone/>
            </a:pPr>
            <a:endParaRPr lang="x-none" sz="4000" b="1" dirty="0" smtClean="0">
              <a:cs typeface="DecoType Naskh" pitchFamily="2" charset="-78"/>
            </a:endParaRPr>
          </a:p>
          <a:p>
            <a:pPr marL="0" indent="0" algn="ctr">
              <a:buNone/>
            </a:pPr>
            <a:endParaRPr lang="en-US" sz="4000" b="1" dirty="0" smtClean="0">
              <a:cs typeface="DecoType Naskh" pitchFamily="2" charset="-78"/>
            </a:endParaRPr>
          </a:p>
          <a:p>
            <a:pPr marL="0" indent="0" algn="r">
              <a:buNone/>
            </a:pPr>
            <a:endParaRPr lang="en-US" b="1" dirty="0">
              <a:cs typeface="DecoType Naskh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465" y="1575022"/>
            <a:ext cx="4800600" cy="9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>
              <a:spcBef>
                <a:spcPct val="20000"/>
              </a:spcBef>
            </a:pPr>
            <a:r>
              <a:rPr lang="en-US" sz="4000" b="1">
                <a:solidFill>
                  <a:srgbClr val="EEECE1"/>
                </a:solidFill>
                <a:cs typeface="DecoType Naskh" pitchFamily="2" charset="-78"/>
                <a:hlinkClick r:id="rId2"/>
              </a:rPr>
              <a:t>www.powtoon.com</a:t>
            </a:r>
            <a:r>
              <a:rPr lang="en-US" sz="4000" b="1">
                <a:solidFill>
                  <a:prstClr val="black"/>
                </a:solidFill>
                <a:cs typeface="DecoType Naskh" pitchFamily="2" charset="-78"/>
              </a:rPr>
              <a:t> </a:t>
            </a:r>
            <a:endParaRPr lang="ar-OM" sz="4000" b="1" dirty="0">
              <a:solidFill>
                <a:prstClr val="black"/>
              </a:solidFill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3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85728" y="57152"/>
            <a:ext cx="8986837" cy="6743699"/>
            <a:chOff x="85728" y="57152"/>
            <a:chExt cx="8986837" cy="67436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" b="9630"/>
            <a:stretch/>
          </p:blipFill>
          <p:spPr bwMode="auto">
            <a:xfrm>
              <a:off x="85728" y="57152"/>
              <a:ext cx="8986837" cy="67436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7136606" y="1292225"/>
              <a:ext cx="357188" cy="628649"/>
            </a:xfrm>
            <a:prstGeom prst="straightConnector1">
              <a:avLst/>
            </a:prstGeom>
            <a:ln w="38100" cmpd="sng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6643688" y="1920873"/>
              <a:ext cx="1800225" cy="63658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OM" b="1" dirty="0" smtClean="0"/>
                <a:t>اضغط هنا لانشاء حساب مجاني</a:t>
              </a:r>
              <a:endParaRPr lang="ar-OM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8861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9779" y="42864"/>
            <a:ext cx="8346106" cy="6749597"/>
            <a:chOff x="59779" y="42864"/>
            <a:chExt cx="8346106" cy="67495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4"/>
            <a:stretch/>
          </p:blipFill>
          <p:spPr bwMode="auto">
            <a:xfrm>
              <a:off x="59779" y="42864"/>
              <a:ext cx="7763421" cy="67495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542091" y="3606004"/>
              <a:ext cx="885830" cy="1408909"/>
              <a:chOff x="714375" y="3606004"/>
              <a:chExt cx="885830" cy="1408909"/>
            </a:xfrm>
          </p:grpSpPr>
          <p:cxnSp>
            <p:nvCxnSpPr>
              <p:cNvPr id="5" name="Elbow Connector 4"/>
              <p:cNvCxnSpPr/>
              <p:nvPr/>
            </p:nvCxnSpPr>
            <p:spPr>
              <a:xfrm rot="10800000" flipV="1">
                <a:off x="714375" y="3606004"/>
                <a:ext cx="885830" cy="865983"/>
              </a:xfrm>
              <a:prstGeom prst="bentConnector3">
                <a:avLst/>
              </a:prstGeom>
              <a:ln w="38100" cmpd="sng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/>
              <p:cNvCxnSpPr/>
              <p:nvPr/>
            </p:nvCxnSpPr>
            <p:spPr>
              <a:xfrm>
                <a:off x="757234" y="4471987"/>
                <a:ext cx="800107" cy="542926"/>
              </a:xfrm>
              <a:prstGeom prst="bentConnector3">
                <a:avLst>
                  <a:gd name="adj1" fmla="val 50000"/>
                </a:avLst>
              </a:prstGeom>
              <a:ln w="3810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 rot="16689493">
              <a:off x="-849895" y="3927577"/>
              <a:ext cx="23656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OM" sz="2800" b="1" cap="none" spc="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قم بتعبئة بياناتك هنا</a:t>
              </a:r>
              <a:endPara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10800000">
              <a:off x="7123116" y="3606004"/>
              <a:ext cx="885830" cy="1408909"/>
              <a:chOff x="714375" y="3606004"/>
              <a:chExt cx="885830" cy="1408909"/>
            </a:xfrm>
          </p:grpSpPr>
          <p:cxnSp>
            <p:nvCxnSpPr>
              <p:cNvPr id="10" name="Elbow Connector 9"/>
              <p:cNvCxnSpPr/>
              <p:nvPr/>
            </p:nvCxnSpPr>
            <p:spPr>
              <a:xfrm rot="10800000" flipV="1">
                <a:off x="714375" y="3606004"/>
                <a:ext cx="885830" cy="865983"/>
              </a:xfrm>
              <a:prstGeom prst="bentConnector3">
                <a:avLst/>
              </a:prstGeom>
              <a:ln w="38100" cmpd="sng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/>
              <p:cNvCxnSpPr/>
              <p:nvPr/>
            </p:nvCxnSpPr>
            <p:spPr>
              <a:xfrm>
                <a:off x="757234" y="4471987"/>
                <a:ext cx="800107" cy="542926"/>
              </a:xfrm>
              <a:prstGeom prst="bentConnector3">
                <a:avLst>
                  <a:gd name="adj1" fmla="val 50000"/>
                </a:avLst>
              </a:prstGeom>
              <a:ln w="3810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 rot="16200000">
              <a:off x="5390552" y="3166593"/>
              <a:ext cx="55074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OM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او التسجيل عن طريق احدى مواقع التواصل الاجتماعي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87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46038"/>
            <a:ext cx="8229600" cy="639762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bg1"/>
                </a:solidFill>
              </a:rPr>
              <a:t>اضغط على </a:t>
            </a:r>
            <a:r>
              <a:rPr lang="en-US" sz="2800" dirty="0" smtClean="0">
                <a:solidFill>
                  <a:schemeClr val="bg1"/>
                </a:solidFill>
              </a:rPr>
              <a:t>Create )</a:t>
            </a:r>
            <a:r>
              <a:rPr lang="ar-SA" sz="2800" dirty="0" smtClean="0">
                <a:solidFill>
                  <a:schemeClr val="bg1"/>
                </a:solidFill>
              </a:rPr>
              <a:t>انتاج)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Shot 1436-07-06 at 11.14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3475"/>
          <a:stretch>
            <a:fillRect/>
          </a:stretch>
        </p:blipFill>
        <p:spPr>
          <a:xfrm>
            <a:off x="215900" y="1003299"/>
            <a:ext cx="8699500" cy="5727701"/>
          </a:xfrm>
          <a:prstGeom prst="rect">
            <a:avLst/>
          </a:prstGeom>
          <a:ln w="57150" cap="sq" cmpd="sng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352800" y="1219200"/>
            <a:ext cx="927100" cy="4010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56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729</Words>
  <Application>Microsoft Office PowerPoint</Application>
  <PresentationFormat>عرض على الشاشة (3:4)‏</PresentationFormat>
  <Paragraphs>175</Paragraphs>
  <Slides>52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Office Theme</vt:lpstr>
      <vt:lpstr>عرض تقديمي في PowerPoint</vt:lpstr>
      <vt:lpstr>عناصر الورشة </vt:lpstr>
      <vt:lpstr>عرض تقديمي في PowerPoint</vt:lpstr>
      <vt:lpstr> Powtoon  برنامج</vt:lpstr>
      <vt:lpstr>مميزات البرنامج</vt:lpstr>
      <vt:lpstr>انشاء حساب في البرنامج</vt:lpstr>
      <vt:lpstr>عرض تقديمي في PowerPoint</vt:lpstr>
      <vt:lpstr>عرض تقديمي في PowerPoint</vt:lpstr>
      <vt:lpstr>اضغط على Create )انتاج)</vt:lpstr>
      <vt:lpstr>ستظهر لك هذه النافذة اختر طريقة العرض التي تناسبك اما</vt:lpstr>
      <vt:lpstr>عرض تقديمي في PowerPoint</vt:lpstr>
      <vt:lpstr>عرض تقديمي في PowerPoint</vt:lpstr>
      <vt:lpstr>التعرف على الواجهة الرئيسية للبرنامج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Maram Dawood</dc:creator>
  <cp:lastModifiedBy>lenovo01</cp:lastModifiedBy>
  <cp:revision>81</cp:revision>
  <dcterms:created xsi:type="dcterms:W3CDTF">2015-04-18T19:27:47Z</dcterms:created>
  <dcterms:modified xsi:type="dcterms:W3CDTF">2015-04-26T04:20:59Z</dcterms:modified>
</cp:coreProperties>
</file>