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ar-sa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ar-s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5FDA786-5D5B-2644-A632-A2F5A79BA65F}" type="datetimeFigureOut">
              <a:rPr lang="en-US" smtClean="0"/>
              <a:t>5/20/15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43274F2-6108-C549-916C-16E779C932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280422" y="3383948"/>
            <a:ext cx="5535942" cy="1470025"/>
          </a:xfrm>
        </p:spPr>
        <p:txBody>
          <a:bodyPr>
            <a:noAutofit/>
          </a:bodyPr>
          <a:lstStyle/>
          <a:p>
            <a:r>
              <a:rPr lang="ar-sa" sz="7200" dirty="0" smtClean="0"/>
              <a:t>الدوال الرياضية</a:t>
            </a:r>
            <a:endParaRPr lang="en-US" sz="7200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165103" y="5700264"/>
            <a:ext cx="7196328" cy="987552"/>
          </a:xfrm>
        </p:spPr>
        <p:txBody>
          <a:bodyPr>
            <a:normAutofit/>
          </a:bodyPr>
          <a:lstStyle/>
          <a:p>
            <a:pPr algn="ctr" rtl="1"/>
            <a:r>
              <a:rPr lang="x-none" sz="2400" b="1" dirty="0" smtClean="0">
                <a:cs typeface="DecoType Naskh" pitchFamily="2" charset="-78"/>
              </a:rPr>
              <a:t>اعداد الاستاذة: منـــار الوهيبيـــة</a:t>
            </a:r>
            <a:endParaRPr lang="en-US" sz="2400" b="1" dirty="0">
              <a:cs typeface="DecoType Naskh" pitchFamily="2" charset="-7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-110018" y="3330054"/>
            <a:ext cx="3236776" cy="2304877"/>
            <a:chOff x="-110018" y="3330054"/>
            <a:chExt cx="3236776" cy="230487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10018" y="3383948"/>
              <a:ext cx="3236776" cy="225098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0366405">
              <a:off x="111730" y="3330054"/>
              <a:ext cx="764613" cy="774981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rot="401332">
              <a:off x="2184322" y="3426123"/>
              <a:ext cx="769115" cy="769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758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ماذا اتعلم!!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669857"/>
            <a:ext cx="7612064" cy="4182035"/>
          </a:xfrm>
        </p:spPr>
        <p:txBody>
          <a:bodyPr>
            <a:noAutofit/>
          </a:bodyPr>
          <a:lstStyle/>
          <a:p>
            <a:pPr algn="r"/>
            <a:r>
              <a:rPr lang="ar-sa" sz="3600" b="1" dirty="0" smtClean="0"/>
              <a:t>ماهي الدالة؟</a:t>
            </a:r>
          </a:p>
          <a:p>
            <a:pPr algn="r"/>
            <a:r>
              <a:rPr lang="ar-sa" sz="3600" b="1" dirty="0" smtClean="0"/>
              <a:t>دالة المجموع</a:t>
            </a:r>
          </a:p>
          <a:p>
            <a:pPr algn="r"/>
            <a:r>
              <a:rPr lang="ar-sa" sz="3600" b="1" dirty="0" smtClean="0"/>
              <a:t>دالة أكبر قيمة</a:t>
            </a:r>
          </a:p>
          <a:p>
            <a:pPr algn="r"/>
            <a:r>
              <a:rPr lang="ar-sa" sz="3600" b="1" dirty="0" smtClean="0"/>
              <a:t>دالة أصغر قيمة</a:t>
            </a:r>
          </a:p>
          <a:p>
            <a:pPr algn="r"/>
            <a:r>
              <a:rPr lang="ar-sa" sz="3600" b="1" dirty="0" smtClean="0"/>
              <a:t>دالة المتوسط الحسابي</a:t>
            </a:r>
          </a:p>
          <a:p>
            <a:pPr algn="r"/>
            <a:r>
              <a:rPr lang="ar-sa" sz="3600" b="1" dirty="0" smtClean="0"/>
              <a:t>دالة الجذر التربيعي</a:t>
            </a:r>
            <a:endParaRPr lang="en-US" sz="36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103730" y="79468"/>
            <a:ext cx="2046320" cy="1581816"/>
            <a:chOff x="-110018" y="3330054"/>
            <a:chExt cx="3236776" cy="230487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10018" y="3383948"/>
              <a:ext cx="3236776" cy="225098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0366405">
              <a:off x="111730" y="3330054"/>
              <a:ext cx="764613" cy="77498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rot="401332">
              <a:off x="2184322" y="3426123"/>
              <a:ext cx="769115" cy="769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263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الدالة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b="1" dirty="0" smtClean="0"/>
              <a:t>صيغة معدة مسبقا في برنامج </a:t>
            </a:r>
            <a:r>
              <a:rPr lang="en-US" sz="4000" b="1" dirty="0" err="1" smtClean="0"/>
              <a:t>Ms</a:t>
            </a:r>
            <a:r>
              <a:rPr lang="en-US" sz="4000" b="1" dirty="0" smtClean="0"/>
              <a:t>-Excel</a:t>
            </a:r>
          </a:p>
          <a:p>
            <a:pPr marL="0" indent="0" algn="r">
              <a:buNone/>
            </a:pPr>
            <a:r>
              <a:rPr lang="ar-sa" sz="4000" b="1" dirty="0" smtClean="0"/>
              <a:t>تستخدم في أداء العمليات الحسابية </a:t>
            </a:r>
            <a:endParaRPr lang="en-US" sz="4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03730" y="79468"/>
            <a:ext cx="2046320" cy="1581816"/>
            <a:chOff x="-110018" y="3330054"/>
            <a:chExt cx="3236776" cy="230487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10018" y="3383948"/>
              <a:ext cx="3236776" cy="225098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0366405">
              <a:off x="111730" y="3330054"/>
              <a:ext cx="764613" cy="77498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rot="401332">
              <a:off x="2184322" y="3426123"/>
              <a:ext cx="769115" cy="769115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4163" y="3948499"/>
            <a:ext cx="2462605" cy="206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07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نشاط ١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508204"/>
            <a:ext cx="7612064" cy="514157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4000" b="1" dirty="0" smtClean="0"/>
              <a:t>هيا معا لنحسب مجموع درجاتنا في المواد التالية</a:t>
            </a:r>
            <a:endParaRPr lang="en-US" sz="4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240574"/>
              </p:ext>
            </p:extLst>
          </p:nvPr>
        </p:nvGraphicFramePr>
        <p:xfrm>
          <a:off x="277793" y="2738570"/>
          <a:ext cx="8241174" cy="230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631"/>
                <a:gridCol w="1444631"/>
                <a:gridCol w="1444631"/>
                <a:gridCol w="1444631"/>
                <a:gridCol w="1444631"/>
                <a:gridCol w="1018019"/>
              </a:tblGrid>
              <a:tr h="1058384"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المجموع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علوم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رياضيات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دين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عربي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الاسم</a:t>
                      </a:r>
                      <a:endParaRPr lang="en-US" sz="3200" dirty="0"/>
                    </a:p>
                  </a:txBody>
                  <a:tcPr/>
                </a:tc>
              </a:tr>
              <a:tr h="623784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</a:tr>
              <a:tr h="623784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312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دالة المجموع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49277" y="2070846"/>
            <a:ext cx="6375998" cy="19642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ln>
                  <a:solidFill>
                    <a:srgbClr val="00000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SUM</a:t>
            </a:r>
            <a:endParaRPr lang="en-US" sz="9600" dirty="0">
              <a:ln>
                <a:solidFill>
                  <a:srgbClr val="000000"/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68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نشاط 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621033"/>
            <a:ext cx="7612064" cy="418203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4000" b="1" dirty="0" smtClean="0"/>
              <a:t>هيا لنحسب اكبر درجة في المواد واصغرها</a:t>
            </a:r>
            <a:endParaRPr lang="en-US" sz="4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666912"/>
              </p:ext>
            </p:extLst>
          </p:nvPr>
        </p:nvGraphicFramePr>
        <p:xfrm>
          <a:off x="277793" y="2738570"/>
          <a:ext cx="8241172" cy="231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165"/>
                <a:gridCol w="1229165"/>
                <a:gridCol w="1229165"/>
                <a:gridCol w="1229165"/>
                <a:gridCol w="1229165"/>
                <a:gridCol w="1229165"/>
                <a:gridCol w="866182"/>
              </a:tblGrid>
              <a:tr h="1058384"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ااصغر قيمة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اكبر قيمة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علوم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رياضيات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دين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عربي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الاسم</a:t>
                      </a:r>
                      <a:endParaRPr lang="en-US" sz="3200" dirty="0"/>
                    </a:p>
                  </a:txBody>
                  <a:tcPr/>
                </a:tc>
              </a:tr>
              <a:tr h="623784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</a:tr>
              <a:tr h="623784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80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دالة اكبر واصغر قيمة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49277" y="1701051"/>
            <a:ext cx="6375998" cy="19642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ln>
                  <a:solidFill>
                    <a:srgbClr val="00000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MAX</a:t>
            </a:r>
            <a:endParaRPr lang="en-US" sz="9600" dirty="0">
              <a:ln>
                <a:solidFill>
                  <a:srgbClr val="000000"/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0341" y="4326786"/>
            <a:ext cx="6375998" cy="19642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ln>
                  <a:solidFill>
                    <a:srgbClr val="00000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MIN</a:t>
            </a:r>
            <a:endParaRPr lang="en-US" sz="9600" dirty="0">
              <a:ln>
                <a:solidFill>
                  <a:srgbClr val="000000"/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498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نشاط3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706646"/>
            <a:ext cx="7612064" cy="454623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3200" b="1" dirty="0" smtClean="0"/>
              <a:t>اوجد الجذر التربيعي للعدد 25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36855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دالة الجذر التربيعي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49277" y="2455150"/>
            <a:ext cx="6375998" cy="19642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ln>
                  <a:solidFill>
                    <a:srgbClr val="00000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SQRT</a:t>
            </a:r>
            <a:endParaRPr lang="en-US" sz="9600" dirty="0">
              <a:ln>
                <a:solidFill>
                  <a:srgbClr val="000000"/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50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52</TotalTime>
  <Words>100</Words>
  <Application>Microsoft Macintosh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Habitat</vt:lpstr>
      <vt:lpstr>الدوال الرياضية</vt:lpstr>
      <vt:lpstr>ماذا اتعلم!!</vt:lpstr>
      <vt:lpstr>الدالة Function</vt:lpstr>
      <vt:lpstr>نشاط ١  </vt:lpstr>
      <vt:lpstr>دالة المجموع </vt:lpstr>
      <vt:lpstr>نشاط ٢</vt:lpstr>
      <vt:lpstr>دالة اكبر واصغر قيمة</vt:lpstr>
      <vt:lpstr>نشاط3</vt:lpstr>
      <vt:lpstr>دالة الجذر التربيعي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الدوال الرياضية</dc:title>
  <dc:creator>Maram Dawood</dc:creator>
  <cp:lastModifiedBy>Maram Dawood</cp:lastModifiedBy>
  <cp:revision>6</cp:revision>
  <dcterms:created xsi:type="dcterms:W3CDTF">2015-04-26T20:20:40Z</dcterms:created>
  <dcterms:modified xsi:type="dcterms:W3CDTF">2015-05-20T17:35:01Z</dcterms:modified>
</cp:coreProperties>
</file>