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E93C94F-DFDD-7B40-9E2A-F9719421E5C1}" type="datetimeFigureOut">
              <a:rPr lang="en-US" smtClean="0"/>
              <a:t>4/6/15 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B765863-46C8-3B4A-894D-1C4956AF15E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C94F-DFDD-7B40-9E2A-F9719421E5C1}" type="datetimeFigureOut">
              <a:rPr lang="en-US" smtClean="0"/>
              <a:t>4/6/15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65863-46C8-3B4A-894D-1C4956AF1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C94F-DFDD-7B40-9E2A-F9719421E5C1}" type="datetimeFigureOut">
              <a:rPr lang="en-US" smtClean="0"/>
              <a:t>4/6/15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65863-46C8-3B4A-894D-1C4956AF1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C94F-DFDD-7B40-9E2A-F9719421E5C1}" type="datetimeFigureOut">
              <a:rPr lang="en-US" smtClean="0"/>
              <a:t>4/6/15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65863-46C8-3B4A-894D-1C4956AF1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C94F-DFDD-7B40-9E2A-F9719421E5C1}" type="datetimeFigureOut">
              <a:rPr lang="en-US" smtClean="0"/>
              <a:t>4/6/15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65863-46C8-3B4A-894D-1C4956AF1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C94F-DFDD-7B40-9E2A-F9719421E5C1}" type="datetimeFigureOut">
              <a:rPr lang="en-US" smtClean="0"/>
              <a:t>4/6/15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65863-46C8-3B4A-894D-1C4956AF15E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C94F-DFDD-7B40-9E2A-F9719421E5C1}" type="datetimeFigureOut">
              <a:rPr lang="en-US" smtClean="0"/>
              <a:t>4/6/15 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65863-46C8-3B4A-894D-1C4956AF1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C94F-DFDD-7B40-9E2A-F9719421E5C1}" type="datetimeFigureOut">
              <a:rPr lang="en-US" smtClean="0"/>
              <a:t>4/6/15 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65863-46C8-3B4A-894D-1C4956AF1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C94F-DFDD-7B40-9E2A-F9719421E5C1}" type="datetimeFigureOut">
              <a:rPr lang="en-US" smtClean="0"/>
              <a:t>4/6/15 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65863-46C8-3B4A-894D-1C4956AF1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C94F-DFDD-7B40-9E2A-F9719421E5C1}" type="datetimeFigureOut">
              <a:rPr lang="en-US" smtClean="0"/>
              <a:t>4/6/15 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65863-46C8-3B4A-894D-1C4956AF15E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C94F-DFDD-7B40-9E2A-F9719421E5C1}" type="datetimeFigureOut">
              <a:rPr lang="en-US" smtClean="0"/>
              <a:t>4/6/15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65863-46C8-3B4A-894D-1C4956AF1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E93C94F-DFDD-7B40-9E2A-F9719421E5C1}" type="datetimeFigureOut">
              <a:rPr lang="en-US" smtClean="0"/>
              <a:t>4/6/15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B765863-46C8-3B4A-894D-1C4956AF15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190" y="-64536"/>
            <a:ext cx="7024744" cy="1143000"/>
          </a:xfrm>
        </p:spPr>
        <p:txBody>
          <a:bodyPr>
            <a:normAutofit/>
          </a:bodyPr>
          <a:lstStyle/>
          <a:p>
            <a:r>
              <a:rPr lang="ar-sa" sz="4800" b="1" dirty="0" smtClean="0"/>
              <a:t>نشاط فردي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4792" y="1218164"/>
            <a:ext cx="6777317" cy="4817665"/>
          </a:xfrm>
        </p:spPr>
        <p:txBody>
          <a:bodyPr>
            <a:normAutofit/>
          </a:bodyPr>
          <a:lstStyle/>
          <a:p>
            <a:pPr marL="582930" indent="-514350" algn="r">
              <a:buFont typeface="+mj-lt"/>
              <a:buAutoNum type="arabicPeriod"/>
            </a:pPr>
            <a:r>
              <a:rPr lang="ar-sa" sz="3200" b="1" dirty="0" smtClean="0">
                <a:solidFill>
                  <a:srgbClr val="4A6300"/>
                </a:solidFill>
              </a:rPr>
              <a:t>ادخل اسمك وعدد افراد اسرتك </a:t>
            </a:r>
          </a:p>
          <a:p>
            <a:pPr marL="582930" indent="-514350" algn="r">
              <a:buFont typeface="+mj-lt"/>
              <a:buAutoNum type="arabicPeriod"/>
            </a:pPr>
            <a:r>
              <a:rPr lang="ar-sa" sz="3200" b="1" dirty="0" smtClean="0">
                <a:solidFill>
                  <a:srgbClr val="4A6300"/>
                </a:solidFill>
              </a:rPr>
              <a:t>اسأل ٢ من زملائك في المجموعة عن عدد افراد اسرهم في المنزل</a:t>
            </a:r>
          </a:p>
          <a:p>
            <a:pPr marL="582930" indent="-514350" algn="r">
              <a:buFont typeface="+mj-lt"/>
              <a:buAutoNum type="arabicPeriod"/>
            </a:pPr>
            <a:r>
              <a:rPr lang="ar-sa" sz="3200" b="1" dirty="0" smtClean="0">
                <a:solidFill>
                  <a:srgbClr val="4A6300"/>
                </a:solidFill>
              </a:rPr>
              <a:t>سجل البيانات في الجدول ادناه</a:t>
            </a:r>
            <a:endParaRPr lang="en-US" sz="3200" b="1" dirty="0">
              <a:solidFill>
                <a:srgbClr val="4A63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474122"/>
              </p:ext>
            </p:extLst>
          </p:nvPr>
        </p:nvGraphicFramePr>
        <p:xfrm>
          <a:off x="1524000" y="3924300"/>
          <a:ext cx="6096000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2400" dirty="0" smtClean="0"/>
                        <a:t>عدد افراد الاسرة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dirty="0" smtClean="0"/>
                        <a:t>الاسم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329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9813" y="3191076"/>
            <a:ext cx="3313355" cy="1702160"/>
          </a:xfrm>
        </p:spPr>
        <p:txBody>
          <a:bodyPr>
            <a:noAutofit/>
          </a:bodyPr>
          <a:lstStyle/>
          <a:p>
            <a:pPr algn="ctr"/>
            <a:r>
              <a:rPr lang="ar-sa" sz="5400" b="1" dirty="0" smtClean="0">
                <a:solidFill>
                  <a:srgbClr val="4A6300"/>
                </a:solidFill>
              </a:rPr>
              <a:t>تحرير الخلايا وتنسيقها</a:t>
            </a:r>
            <a:endParaRPr lang="en-US" sz="5400" b="1" dirty="0">
              <a:solidFill>
                <a:srgbClr val="4A63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1965" y="5602180"/>
            <a:ext cx="3309803" cy="1260629"/>
          </a:xfrm>
        </p:spPr>
        <p:txBody>
          <a:bodyPr/>
          <a:lstStyle/>
          <a:p>
            <a:r>
              <a:rPr lang="ar-sa" b="1" dirty="0" smtClean="0"/>
              <a:t>اعداد الاستاذة: منـــار الوهيبيــــة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811" r="10811"/>
          <a:stretch/>
        </p:blipFill>
        <p:spPr>
          <a:xfrm>
            <a:off x="4622800" y="0"/>
            <a:ext cx="3594100" cy="294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645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53510" y="-6350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 smtClean="0"/>
              <a:t>ماذا اتعلم!!</a:t>
            </a:r>
            <a:endParaRPr lang="en-US" sz="4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681" y="1346200"/>
            <a:ext cx="7135308" cy="4486429"/>
          </a:xfrm>
        </p:spPr>
        <p:txBody>
          <a:bodyPr>
            <a:noAutofit/>
          </a:bodyPr>
          <a:lstStyle/>
          <a:p>
            <a:pPr marL="68580" indent="0" algn="r">
              <a:lnSpc>
                <a:spcPct val="130000"/>
              </a:lnSpc>
              <a:buNone/>
            </a:pPr>
            <a:r>
              <a:rPr lang="ar-sa" sz="2800" b="1" dirty="0" smtClean="0">
                <a:solidFill>
                  <a:schemeClr val="accent1">
                    <a:lumMod val="50000"/>
                  </a:schemeClr>
                </a:solidFill>
              </a:rPr>
              <a:t>ادخال البيانات الى ورقة العمل</a:t>
            </a:r>
          </a:p>
          <a:p>
            <a:pPr marL="68580" indent="0" algn="r">
              <a:lnSpc>
                <a:spcPct val="130000"/>
              </a:lnSpc>
              <a:buNone/>
            </a:pPr>
            <a:r>
              <a:rPr lang="ar-sa" sz="2800" b="1" dirty="0" smtClean="0">
                <a:solidFill>
                  <a:schemeClr val="accent1">
                    <a:lumMod val="50000"/>
                  </a:schemeClr>
                </a:solidFill>
              </a:rPr>
              <a:t>تحديد نطاق الخلايا</a:t>
            </a:r>
          </a:p>
          <a:p>
            <a:pPr marL="68580" indent="0" algn="r">
              <a:lnSpc>
                <a:spcPct val="130000"/>
              </a:lnSpc>
              <a:buNone/>
            </a:pPr>
            <a:r>
              <a:rPr lang="ar-sa" sz="2800" b="1" dirty="0" smtClean="0">
                <a:solidFill>
                  <a:schemeClr val="accent1">
                    <a:lumMod val="50000"/>
                  </a:schemeClr>
                </a:solidFill>
              </a:rPr>
              <a:t>تنسيق الخلايا</a:t>
            </a:r>
          </a:p>
          <a:p>
            <a:pPr marL="68580" indent="0" algn="r">
              <a:lnSpc>
                <a:spcPct val="130000"/>
              </a:lnSpc>
              <a:buNone/>
            </a:pPr>
            <a:r>
              <a:rPr lang="ar-sa" sz="2800" b="1" dirty="0" smtClean="0">
                <a:solidFill>
                  <a:schemeClr val="accent1">
                    <a:lumMod val="50000"/>
                  </a:schemeClr>
                </a:solidFill>
              </a:rPr>
              <a:t>تغيير حجم الخلية</a:t>
            </a:r>
          </a:p>
          <a:p>
            <a:pPr marL="68580" indent="0" algn="r">
              <a:lnSpc>
                <a:spcPct val="130000"/>
              </a:lnSpc>
              <a:buNone/>
            </a:pPr>
            <a:r>
              <a:rPr lang="ar-sa" sz="2800" b="1" dirty="0" smtClean="0">
                <a:solidFill>
                  <a:schemeClr val="accent1">
                    <a:lumMod val="50000"/>
                  </a:schemeClr>
                </a:solidFill>
              </a:rPr>
              <a:t>المحاذاة ودمج الخلايا</a:t>
            </a:r>
          </a:p>
          <a:p>
            <a:pPr marL="68580" indent="0" algn="r">
              <a:lnSpc>
                <a:spcPct val="130000"/>
              </a:lnSpc>
              <a:buNone/>
            </a:pPr>
            <a:r>
              <a:rPr lang="ar-sa" sz="2800" b="1" dirty="0" smtClean="0">
                <a:solidFill>
                  <a:schemeClr val="accent1">
                    <a:lumMod val="50000"/>
                  </a:schemeClr>
                </a:solidFill>
              </a:rPr>
              <a:t>فرز بيانات الخلايا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0811" r="10811"/>
          <a:stretch/>
        </p:blipFill>
        <p:spPr>
          <a:xfrm rot="20617997">
            <a:off x="1493316" y="3765597"/>
            <a:ext cx="2189490" cy="17949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49699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10</TotalTime>
  <Words>59</Words>
  <Application>Microsoft Macintosh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Austin</vt:lpstr>
      <vt:lpstr>نشاط فردي</vt:lpstr>
      <vt:lpstr>تحرير الخلايا وتنسيقها</vt:lpstr>
      <vt:lpstr>ماذا اتعلم!!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نشاط فردي</dc:title>
  <dc:creator>Maram Dawood</dc:creator>
  <cp:lastModifiedBy>Maram Dawood</cp:lastModifiedBy>
  <cp:revision>2</cp:revision>
  <dcterms:created xsi:type="dcterms:W3CDTF">2015-04-05T20:49:50Z</dcterms:created>
  <dcterms:modified xsi:type="dcterms:W3CDTF">2015-04-05T21:00:07Z</dcterms:modified>
</cp:coreProperties>
</file>