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9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0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2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1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6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2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2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72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6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4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8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F9C69-3C93-2D4D-9E77-1CEBE677672A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205CB-A7BF-6A4A-9727-3DA343F5E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92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025"/>
            <a:ext cx="7772400" cy="1470025"/>
          </a:xfrm>
        </p:spPr>
        <p:txBody>
          <a:bodyPr>
            <a:normAutofit/>
          </a:bodyPr>
          <a:lstStyle/>
          <a:p>
            <a:r>
              <a:rPr lang="ar-S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معالجة الصور</a:t>
            </a:r>
            <a:endParaRPr lang="en-US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73100" y="6070600"/>
            <a:ext cx="6400800" cy="1752600"/>
          </a:xfrm>
        </p:spPr>
        <p:txBody>
          <a:bodyPr/>
          <a:lstStyle/>
          <a:p>
            <a:r>
              <a:rPr lang="ar-SA" dirty="0" smtClean="0"/>
              <a:t>اعداد الاستاذة: منـــار الوهيبيــــة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60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53520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695019"/>
              </p:ext>
            </p:extLst>
          </p:nvPr>
        </p:nvGraphicFramePr>
        <p:xfrm>
          <a:off x="0" y="0"/>
          <a:ext cx="9144000" cy="714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المشاركة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الالتزام بالنظافة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الهدوء والانصات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التعاون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/>
                        <a:t>المتميزات</a:t>
                      </a:r>
                      <a:endParaRPr lang="en-US" sz="4400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/>
                        <a:t>المبدعات</a:t>
                      </a:r>
                      <a:endParaRPr lang="en-US" sz="4400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/>
                        <a:t>الأميرات</a:t>
                      </a:r>
                      <a:endParaRPr lang="en-US" sz="4400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/>
                        <a:t>الجميلات</a:t>
                      </a:r>
                      <a:endParaRPr lang="en-US" sz="4400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/>
                        <a:t>الفراشات</a:t>
                      </a:r>
                      <a:endParaRPr lang="en-US" sz="4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6654800" y="1154907"/>
            <a:ext cx="558800" cy="525462"/>
          </a:xfrm>
          <a:prstGeom prst="smileyFac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5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6600" b="1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ماذا </a:t>
            </a:r>
            <a:r>
              <a:rPr lang="ar-SA" sz="66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اتعلم!!</a:t>
            </a:r>
            <a:endParaRPr lang="en-US" sz="6600" b="1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>
              <a:lnSpc>
                <a:spcPct val="140000"/>
              </a:lnSpc>
              <a:buNone/>
            </a:pPr>
            <a:r>
              <a:rPr lang="ar-SA" sz="4000" dirty="0" smtClean="0">
                <a:solidFill>
                  <a:schemeClr val="bg1"/>
                </a:solidFill>
              </a:rPr>
              <a:t>ضبط الوان مناطق الصورة</a:t>
            </a:r>
          </a:p>
          <a:p>
            <a:pPr marL="0" indent="0" algn="r">
              <a:lnSpc>
                <a:spcPct val="140000"/>
              </a:lnSpc>
              <a:buNone/>
            </a:pPr>
            <a:r>
              <a:rPr lang="ar-SA" sz="4000" dirty="0" smtClean="0">
                <a:solidFill>
                  <a:schemeClr val="bg1"/>
                </a:solidFill>
              </a:rPr>
              <a:t>تحديد منطقة حرة</a:t>
            </a:r>
          </a:p>
          <a:p>
            <a:pPr marL="0" indent="0" algn="r">
              <a:lnSpc>
                <a:spcPct val="140000"/>
              </a:lnSpc>
              <a:buNone/>
            </a:pPr>
            <a:r>
              <a:rPr lang="ar-SA" sz="4000" dirty="0" smtClean="0">
                <a:solidFill>
                  <a:schemeClr val="bg1"/>
                </a:solidFill>
              </a:rPr>
              <a:t>معالجة الجزء المحدد</a:t>
            </a:r>
          </a:p>
          <a:p>
            <a:pPr marL="0" indent="0" algn="r">
              <a:lnSpc>
                <a:spcPct val="140000"/>
              </a:lnSpc>
              <a:buNone/>
            </a:pPr>
            <a:r>
              <a:rPr lang="ar-SA" sz="4000" dirty="0" smtClean="0">
                <a:solidFill>
                  <a:schemeClr val="bg1"/>
                </a:solidFill>
              </a:rPr>
              <a:t>تحديد الجزء البارز من الصورة</a:t>
            </a:r>
          </a:p>
          <a:p>
            <a:pPr marL="0" indent="0" algn="r">
              <a:lnSpc>
                <a:spcPct val="140000"/>
              </a:lnSpc>
              <a:buNone/>
            </a:pPr>
            <a:r>
              <a:rPr lang="ar-SA" sz="4000" dirty="0" smtClean="0">
                <a:solidFill>
                  <a:schemeClr val="bg1"/>
                </a:solidFill>
              </a:rPr>
              <a:t>تحديد منطقة بيضاوية</a:t>
            </a:r>
          </a:p>
          <a:p>
            <a:pPr marL="0" indent="0" algn="r">
              <a:lnSpc>
                <a:spcPct val="140000"/>
              </a:lnSpc>
              <a:buNone/>
            </a:pPr>
            <a:endParaRPr lang="ar-SA" sz="4000" dirty="0" smtClean="0">
              <a:solidFill>
                <a:schemeClr val="bg1"/>
              </a:solidFill>
            </a:endParaRPr>
          </a:p>
          <a:p>
            <a:pPr marL="0" indent="0" algn="r">
              <a:lnSpc>
                <a:spcPct val="140000"/>
              </a:lnSpc>
              <a:buNone/>
            </a:pP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96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زر إجراء: مخصص 3">
            <a:hlinkClick r:id="" action="ppaction://hlinkshowjump?jump=nextslide" highlightClick="1"/>
          </p:cNvPr>
          <p:cNvSpPr/>
          <p:nvPr/>
        </p:nvSpPr>
        <p:spPr>
          <a:xfrm>
            <a:off x="5824025" y="562709"/>
            <a:ext cx="2883877" cy="1716258"/>
          </a:xfrm>
          <a:prstGeom prst="actionButtonBlan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6600" b="1" dirty="0" smtClean="0"/>
              <a:t>1</a:t>
            </a:r>
            <a:endParaRPr lang="ar-OM" b="1" dirty="0"/>
          </a:p>
        </p:txBody>
      </p:sp>
      <p:sp>
        <p:nvSpPr>
          <p:cNvPr id="5" name="زر إجراء: مخصص 4">
            <a:hlinkClick r:id="rId2" action="ppaction://hlinksldjump" highlightClick="1"/>
          </p:cNvPr>
          <p:cNvSpPr/>
          <p:nvPr/>
        </p:nvSpPr>
        <p:spPr>
          <a:xfrm>
            <a:off x="2656449" y="562709"/>
            <a:ext cx="2883877" cy="1716258"/>
          </a:xfrm>
          <a:prstGeom prst="actionButtonBlan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6600" b="1" dirty="0" smtClean="0"/>
              <a:t>2</a:t>
            </a:r>
            <a:endParaRPr lang="ar-OM" sz="6600" b="1" dirty="0"/>
          </a:p>
        </p:txBody>
      </p:sp>
      <p:sp>
        <p:nvSpPr>
          <p:cNvPr id="6" name="زر إجراء: مخصص 5">
            <a:hlinkClick r:id="rId3" action="ppaction://hlinksldjump" highlightClick="1"/>
          </p:cNvPr>
          <p:cNvSpPr/>
          <p:nvPr/>
        </p:nvSpPr>
        <p:spPr>
          <a:xfrm>
            <a:off x="2656449" y="2656450"/>
            <a:ext cx="2883877" cy="1716258"/>
          </a:xfrm>
          <a:prstGeom prst="actionButtonBlan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7200" b="1" dirty="0" smtClean="0"/>
              <a:t>4</a:t>
            </a:r>
            <a:endParaRPr lang="ar-OM" sz="7200" b="1" dirty="0"/>
          </a:p>
        </p:txBody>
      </p:sp>
      <p:sp>
        <p:nvSpPr>
          <p:cNvPr id="7" name="زر إجراء: مخصص 6">
            <a:hlinkClick r:id="rId4" action="ppaction://hlinksldjump" highlightClick="1"/>
          </p:cNvPr>
          <p:cNvSpPr/>
          <p:nvPr/>
        </p:nvSpPr>
        <p:spPr>
          <a:xfrm>
            <a:off x="5824024" y="2710378"/>
            <a:ext cx="2883877" cy="1716258"/>
          </a:xfrm>
          <a:prstGeom prst="actionButtonBlan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7200" b="1" dirty="0" smtClean="0"/>
              <a:t>3</a:t>
            </a:r>
            <a:endParaRPr lang="ar-OM" sz="7200" b="1" dirty="0"/>
          </a:p>
        </p:txBody>
      </p:sp>
      <p:sp>
        <p:nvSpPr>
          <p:cNvPr id="8" name="زر إجراء: مخصص 7">
            <a:hlinkClick r:id="rId5" action="ppaction://hlinksldjump" highlightClick="1"/>
          </p:cNvPr>
          <p:cNvSpPr/>
          <p:nvPr/>
        </p:nvSpPr>
        <p:spPr>
          <a:xfrm>
            <a:off x="5824023" y="4738469"/>
            <a:ext cx="2883877" cy="1716258"/>
          </a:xfrm>
          <a:prstGeom prst="actionButtonBlan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8000" b="1" dirty="0" smtClean="0"/>
              <a:t>5</a:t>
            </a:r>
            <a:endParaRPr lang="ar-OM" sz="8000" b="1" dirty="0"/>
          </a:p>
        </p:txBody>
      </p:sp>
      <p:sp>
        <p:nvSpPr>
          <p:cNvPr id="9" name="زر إجراء: مخصص 8">
            <a:hlinkClick r:id="rId6" action="ppaction://hlinksldjump" highlightClick="1"/>
          </p:cNvPr>
          <p:cNvSpPr/>
          <p:nvPr/>
        </p:nvSpPr>
        <p:spPr>
          <a:xfrm>
            <a:off x="2656448" y="4738469"/>
            <a:ext cx="2883877" cy="1716258"/>
          </a:xfrm>
          <a:prstGeom prst="actionButtonBlan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OM" sz="6000" b="1" dirty="0" smtClean="0"/>
              <a:t>6</a:t>
            </a:r>
            <a:endParaRPr lang="ar-OM" sz="6000" b="1" dirty="0"/>
          </a:p>
        </p:txBody>
      </p:sp>
      <p:sp>
        <p:nvSpPr>
          <p:cNvPr id="10" name="زر إجراء: مخصص 9">
            <a:hlinkClick r:id="" action="ppaction://noaction" highlightClick="1"/>
          </p:cNvPr>
          <p:cNvSpPr/>
          <p:nvPr/>
        </p:nvSpPr>
        <p:spPr>
          <a:xfrm>
            <a:off x="478302" y="638908"/>
            <a:ext cx="1730325" cy="5815819"/>
          </a:xfrm>
          <a:prstGeom prst="actionButtonBlan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8721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44976"/>
            <a:ext cx="8229600" cy="1143000"/>
          </a:xfrm>
        </p:spPr>
        <p:txBody>
          <a:bodyPr>
            <a:noAutofit/>
          </a:bodyPr>
          <a:lstStyle/>
          <a:p>
            <a:r>
              <a:rPr lang="ar-OM" sz="8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؟</a:t>
            </a:r>
            <a:r>
              <a:rPr lang="en-US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RGB</a:t>
            </a:r>
            <a:r>
              <a:rPr lang="ar-OM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ماذا نقصد بـ </a:t>
            </a:r>
            <a:r>
              <a:rPr lang="ar-OM" sz="8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ar-OM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350499" y="1814734"/>
            <a:ext cx="5669280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OM" sz="4800" dirty="0" smtClean="0">
                <a:ln w="18415" cmpd="sng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الالوان الاساسية وهي:</a:t>
            </a:r>
          </a:p>
          <a:p>
            <a:pPr algn="r"/>
            <a:r>
              <a:rPr lang="ar-OM" sz="4800" dirty="0" smtClean="0">
                <a:ln w="18415" cmpd="sng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الاحمر</a:t>
            </a:r>
          </a:p>
          <a:p>
            <a:pPr algn="r"/>
            <a:r>
              <a:rPr lang="ar-OM" sz="4800" dirty="0" smtClean="0">
                <a:ln w="18415" cmpd="sng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الاخضر</a:t>
            </a:r>
          </a:p>
          <a:p>
            <a:pPr algn="r"/>
            <a:r>
              <a:rPr lang="ar-OM" sz="4800" dirty="0" smtClean="0">
                <a:ln w="18415" cmpd="sng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الازرق</a:t>
            </a:r>
            <a:endParaRPr lang="ar-OM" sz="4800" dirty="0">
              <a:ln w="18415" cmpd="sng">
                <a:solidFill>
                  <a:schemeClr val="bg2">
                    <a:lumMod val="7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7587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Autofit/>
          </a:bodyPr>
          <a:lstStyle/>
          <a:p>
            <a:r>
              <a:rPr lang="ar-OM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كيف يمكنك تغيير لون الكمة العمانية</a:t>
            </a:r>
            <a:endParaRPr lang="ar-OM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58794"/>
            <a:ext cx="8229600" cy="3467369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OM" sz="48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2">
                    <a:lumMod val="75000"/>
                  </a:schemeClr>
                </a:solidFill>
              </a:rPr>
              <a:t>استخدام اداة التحديد الحر لتحديد الكمة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en-US" sz="48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2">
                    <a:lumMod val="75000"/>
                  </a:schemeClr>
                </a:solidFill>
              </a:rPr>
              <a:t>COLORIZE</a:t>
            </a:r>
            <a:r>
              <a:rPr lang="ar-OM" sz="48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2">
                    <a:lumMod val="75000"/>
                  </a:schemeClr>
                </a:solidFill>
              </a:rPr>
              <a:t>معالجة الجزء المحدد باستخدام </a:t>
            </a:r>
            <a:endParaRPr lang="ar-OM" sz="4800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86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38261"/>
            <a:ext cx="8229600" cy="1143000"/>
          </a:xfrm>
        </p:spPr>
        <p:txBody>
          <a:bodyPr>
            <a:noAutofit/>
          </a:bodyPr>
          <a:lstStyle/>
          <a:p>
            <a:r>
              <a:rPr lang="ar-OM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كيف يمكنك ازالة التحديد؟</a:t>
            </a:r>
            <a:endParaRPr lang="ar-OM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indent="-1371600" algn="r" rtl="1">
              <a:buFont typeface="+mj-lt"/>
              <a:buAutoNum type="arabicPeriod"/>
            </a:pPr>
            <a:r>
              <a:rPr lang="en-US" sz="80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2">
                    <a:lumMod val="75000"/>
                  </a:schemeClr>
                </a:solidFill>
              </a:rPr>
              <a:t>Select</a:t>
            </a:r>
          </a:p>
          <a:p>
            <a:pPr marL="1371600" indent="-1371600" algn="r" rtl="1">
              <a:buFont typeface="+mj-lt"/>
              <a:buAutoNum type="arabicPeriod"/>
            </a:pPr>
            <a:r>
              <a:rPr lang="en-US" sz="80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2">
                    <a:lumMod val="75000"/>
                  </a:schemeClr>
                </a:solidFill>
              </a:rPr>
              <a:t>None </a:t>
            </a:r>
            <a:endParaRPr lang="ar-OM" sz="8000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29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OM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كيف تعكس التحديد؟</a:t>
            </a:r>
            <a:endParaRPr lang="ar-OM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indent="-1371600" algn="r" rtl="1">
              <a:buFont typeface="+mj-lt"/>
              <a:buAutoNum type="arabicPeriod"/>
            </a:pPr>
            <a:r>
              <a:rPr lang="en-US" sz="80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2">
                    <a:lumMod val="75000"/>
                  </a:schemeClr>
                </a:solidFill>
              </a:rPr>
              <a:t>Select</a:t>
            </a:r>
          </a:p>
          <a:p>
            <a:pPr marL="1371600" indent="-1371600" algn="r" rtl="1">
              <a:buFont typeface="+mj-lt"/>
              <a:buAutoNum type="arabicPeriod"/>
            </a:pPr>
            <a:r>
              <a:rPr lang="en-US" sz="80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bg2">
                    <a:lumMod val="75000"/>
                  </a:schemeClr>
                </a:solidFill>
              </a:rPr>
              <a:t>Invert</a:t>
            </a:r>
          </a:p>
        </p:txBody>
      </p:sp>
    </p:spTree>
    <p:extLst>
      <p:ext uri="{BB962C8B-B14F-4D97-AF65-F5344CB8AC3E}">
        <p14:creationId xmlns:p14="http://schemas.microsoft.com/office/powerpoint/2010/main" val="402325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8388" y="846138"/>
            <a:ext cx="8229600" cy="1143000"/>
          </a:xfrm>
        </p:spPr>
        <p:txBody>
          <a:bodyPr>
            <a:noAutofit/>
          </a:bodyPr>
          <a:lstStyle/>
          <a:p>
            <a:r>
              <a:rPr lang="ar-OM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ما هي اداة تحديد مقدمة الصورة</a:t>
            </a:r>
            <a:endParaRPr lang="ar-OM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97480"/>
            <a:ext cx="8229600" cy="4525963"/>
          </a:xfrm>
        </p:spPr>
        <p:txBody>
          <a:bodyPr/>
          <a:lstStyle/>
          <a:p>
            <a:endParaRPr lang="ar-OM" dirty="0"/>
          </a:p>
        </p:txBody>
      </p:sp>
    </p:spTree>
    <p:extLst>
      <p:ext uri="{BB962C8B-B14F-4D97-AF65-F5344CB8AC3E}">
        <p14:creationId xmlns:p14="http://schemas.microsoft.com/office/powerpoint/2010/main" val="153017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55394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93</Words>
  <Application>Microsoft Office PowerPoint</Application>
  <PresentationFormat>عرض على الشاشة (3:4)‏</PresentationFormat>
  <Paragraphs>38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معالجة الصور</vt:lpstr>
      <vt:lpstr>ماذا اتعلم!!</vt:lpstr>
      <vt:lpstr>عرض تقديمي في PowerPoint</vt:lpstr>
      <vt:lpstr>؟RGBماذا نقصد بـ  </vt:lpstr>
      <vt:lpstr>كيف يمكنك تغيير لون الكمة العمانية</vt:lpstr>
      <vt:lpstr>كيف يمكنك ازالة التحديد؟</vt:lpstr>
      <vt:lpstr>كيف تعكس التحديد؟</vt:lpstr>
      <vt:lpstr>ما هي اداة تحديد مقدمة الصورة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معالجة الصور</dc:title>
  <dc:creator>Maram Dawood</dc:creator>
  <cp:lastModifiedBy>lenovo01</cp:lastModifiedBy>
  <cp:revision>6</cp:revision>
  <dcterms:created xsi:type="dcterms:W3CDTF">2015-03-28T20:14:34Z</dcterms:created>
  <dcterms:modified xsi:type="dcterms:W3CDTF">2015-03-29T04:51:47Z</dcterms:modified>
</cp:coreProperties>
</file>