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9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8E80666-FB37-4B36-9149-507F3B0178E3}" type="datetimeFigureOut">
              <a:rPr lang="en-US" smtClean="0"/>
              <a:pPr/>
              <a:t>3/29/15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ar-s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ar-sa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ar-sa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ar-s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ar-sa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ar-sa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ar-sa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ar-s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3/29/15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ar-sa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C5A2093C-7007-6B49-87A5-F13973984BC8}" type="datetimeFigureOut">
              <a:rPr lang="en-US" smtClean="0"/>
              <a:t>3/29/15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FD10F11A-B59A-AD4F-84DB-AC179FBE6D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  <p:sldLayoutId id="2147484012" r:id="rId13"/>
    <p:sldLayoutId id="2147484013" r:id="rId14"/>
    <p:sldLayoutId id="2147484014" r:id="rId15"/>
    <p:sldLayoutId id="2147484015" r:id="rId16"/>
    <p:sldLayoutId id="2147484016" r:id="rId17"/>
    <p:sldLayoutId id="2147484017" r:id="rId18"/>
    <p:sldLayoutId id="2147484018" r:id="rId19"/>
    <p:sldLayoutId id="2147484019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006600" y="2133600"/>
            <a:ext cx="5816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6000" b="1" dirty="0" smtClean="0"/>
              <a:t>لعبة تركيب الأجزاء المبعثرة</a:t>
            </a:r>
            <a:endParaRPr lang="en-US" sz="6000" b="1" dirty="0" smtClean="0"/>
          </a:p>
          <a:p>
            <a:pPr algn="ctr"/>
            <a:r>
              <a:rPr lang="ar-sa" sz="6000" dirty="0" smtClean="0"/>
              <a:t/>
            </a:r>
            <a:endParaRPr lang="en-US" sz="6000" dirty="0"/>
          </a:p>
        </p:txBody>
      </p:sp>
      <p:sp>
        <p:nvSpPr>
          <p:cNvPr id="22" name="TextBox 21"/>
          <p:cNvSpPr txBox="1"/>
          <p:nvPr/>
        </p:nvSpPr>
        <p:spPr>
          <a:xfrm>
            <a:off x="-965200" y="6121400"/>
            <a:ext cx="5816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 smtClean="0"/>
              <a:t>اعداد الاستاذة: منــار الوهيبيــة</a:t>
            </a:r>
            <a:endParaRPr lang="en-US" sz="2400" b="1" dirty="0" smtClean="0"/>
          </a:p>
          <a:p>
            <a:pPr algn="ctr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66717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666662"/>
              </p:ext>
            </p:extLst>
          </p:nvPr>
        </p:nvGraphicFramePr>
        <p:xfrm>
          <a:off x="508000" y="1041400"/>
          <a:ext cx="5715000" cy="384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8750"/>
                <a:gridCol w="1428750"/>
                <a:gridCol w="1428750"/>
                <a:gridCol w="1428750"/>
              </a:tblGrid>
              <a:tr h="12488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6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 descr="Screen Shot 1436-06-09 at 11.36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7" t="3793" r="80972" b="76645"/>
          <a:stretch/>
        </p:blipFill>
        <p:spPr>
          <a:xfrm>
            <a:off x="7442200" y="1397000"/>
            <a:ext cx="1473200" cy="1244600"/>
          </a:xfrm>
          <a:prstGeom prst="rect">
            <a:avLst/>
          </a:prstGeom>
        </p:spPr>
      </p:pic>
      <p:pic>
        <p:nvPicPr>
          <p:cNvPr id="6" name="Picture 5" descr="Screen Shot 1436-06-09 at 11.36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793" r="33611" b="76645"/>
          <a:stretch/>
        </p:blipFill>
        <p:spPr>
          <a:xfrm>
            <a:off x="7442200" y="419100"/>
            <a:ext cx="1498600" cy="1244600"/>
          </a:xfrm>
          <a:prstGeom prst="rect">
            <a:avLst/>
          </a:prstGeom>
        </p:spPr>
      </p:pic>
      <p:pic>
        <p:nvPicPr>
          <p:cNvPr id="7" name="Picture 6" descr="Screen Shot 1436-06-09 at 11.36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1" t="35626" r="72222" b="44811"/>
          <a:stretch/>
        </p:blipFill>
        <p:spPr>
          <a:xfrm>
            <a:off x="4140200" y="5461000"/>
            <a:ext cx="1409700" cy="1244600"/>
          </a:xfrm>
          <a:prstGeom prst="rect">
            <a:avLst/>
          </a:prstGeom>
        </p:spPr>
      </p:pic>
      <p:pic>
        <p:nvPicPr>
          <p:cNvPr id="8" name="Picture 7" descr="Screen Shot 1436-06-09 at 11.36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72" t="42917" r="50972" b="37520"/>
          <a:stretch/>
        </p:blipFill>
        <p:spPr>
          <a:xfrm>
            <a:off x="406400" y="5207000"/>
            <a:ext cx="1422400" cy="1244600"/>
          </a:xfrm>
          <a:prstGeom prst="rect">
            <a:avLst/>
          </a:prstGeom>
        </p:spPr>
      </p:pic>
      <p:pic>
        <p:nvPicPr>
          <p:cNvPr id="9" name="Picture 8" descr="Screen Shot 1436-06-09 at 11.36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34" t="76853" r="58472" b="3584"/>
          <a:stretch/>
        </p:blipFill>
        <p:spPr>
          <a:xfrm>
            <a:off x="6623050" y="3644900"/>
            <a:ext cx="1435100" cy="1244600"/>
          </a:xfrm>
          <a:prstGeom prst="rect">
            <a:avLst/>
          </a:prstGeom>
        </p:spPr>
      </p:pic>
      <p:pic>
        <p:nvPicPr>
          <p:cNvPr id="10" name="Picture 9" descr="Screen Shot 1436-06-09 at 11.36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61" t="33136" r="27083" b="47301"/>
          <a:stretch/>
        </p:blipFill>
        <p:spPr>
          <a:xfrm>
            <a:off x="6019800" y="5473700"/>
            <a:ext cx="1422400" cy="1244600"/>
          </a:xfrm>
          <a:prstGeom prst="rect">
            <a:avLst/>
          </a:prstGeom>
        </p:spPr>
      </p:pic>
      <p:pic>
        <p:nvPicPr>
          <p:cNvPr id="11" name="Picture 10" descr="Screen Shot 1436-06-09 at 11.36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72" t="77252" r="33611" b="3584"/>
          <a:stretch/>
        </p:blipFill>
        <p:spPr>
          <a:xfrm>
            <a:off x="2819400" y="5143500"/>
            <a:ext cx="1409700" cy="1219200"/>
          </a:xfrm>
          <a:prstGeom prst="rect">
            <a:avLst/>
          </a:prstGeom>
        </p:spPr>
      </p:pic>
      <p:pic>
        <p:nvPicPr>
          <p:cNvPr id="12" name="Picture 11" descr="Screen Shot 1436-06-09 at 11.36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23" t="72062" r="5416" b="8175"/>
          <a:stretch/>
        </p:blipFill>
        <p:spPr>
          <a:xfrm>
            <a:off x="1651000" y="5461000"/>
            <a:ext cx="1358900" cy="1257300"/>
          </a:xfrm>
          <a:prstGeom prst="rect">
            <a:avLst/>
          </a:prstGeom>
        </p:spPr>
      </p:pic>
      <p:pic>
        <p:nvPicPr>
          <p:cNvPr id="13" name="Picture 12" descr="Screen Shot 1436-06-09 at 11.36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06" t="26949" r="2222" b="53888"/>
          <a:stretch/>
        </p:blipFill>
        <p:spPr>
          <a:xfrm>
            <a:off x="6623050" y="2133600"/>
            <a:ext cx="1460500" cy="1219200"/>
          </a:xfrm>
          <a:prstGeom prst="rect">
            <a:avLst/>
          </a:prstGeom>
        </p:spPr>
      </p:pic>
      <p:pic>
        <p:nvPicPr>
          <p:cNvPr id="14" name="Picture 13" descr="Screen Shot 1436-06-09 at 11.36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50" t="51103" r="2916" b="29734"/>
          <a:stretch/>
        </p:blipFill>
        <p:spPr>
          <a:xfrm>
            <a:off x="7493000" y="4826000"/>
            <a:ext cx="1447800" cy="1219200"/>
          </a:xfrm>
          <a:prstGeom prst="rect">
            <a:avLst/>
          </a:prstGeom>
        </p:spPr>
      </p:pic>
      <p:pic>
        <p:nvPicPr>
          <p:cNvPr id="15" name="Picture 14" descr="Screen Shot 1436-06-09 at 11.36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56" t="4391" r="3750" b="76046"/>
          <a:stretch/>
        </p:blipFill>
        <p:spPr>
          <a:xfrm>
            <a:off x="7366000" y="2933700"/>
            <a:ext cx="1435100" cy="1244600"/>
          </a:xfrm>
          <a:prstGeom prst="rect">
            <a:avLst/>
          </a:prstGeom>
        </p:spPr>
      </p:pic>
      <p:pic>
        <p:nvPicPr>
          <p:cNvPr id="16" name="Picture 15" descr="Screen Shot 1436-06-09 at 11.36.5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72262" r="80833" b="7976"/>
          <a:stretch/>
        </p:blipFill>
        <p:spPr>
          <a:xfrm>
            <a:off x="6400800" y="273050"/>
            <a:ext cx="14097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241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Inkwell">
      <a:majorFont>
        <a:latin typeface="Goudy Old Style"/>
        <a:ea typeface=""/>
        <a:cs typeface=""/>
        <a:font script="Jpan" typeface="ＭＳ 明朝"/>
      </a:majorFont>
      <a:minorFont>
        <a:latin typeface="Goudy Old Style"/>
        <a:ea typeface=""/>
        <a:cs typeface=""/>
        <a:font script="Jpan" typeface="ＭＳ 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24</TotalTime>
  <Words>10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Inkwell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Maram Dawood</dc:creator>
  <cp:lastModifiedBy>Maram Dawood</cp:lastModifiedBy>
  <cp:revision>3</cp:revision>
  <dcterms:created xsi:type="dcterms:W3CDTF">2015-03-29T19:38:23Z</dcterms:created>
  <dcterms:modified xsi:type="dcterms:W3CDTF">2015-03-29T20:03:10Z</dcterms:modified>
</cp:coreProperties>
</file>