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sldIdLst>
    <p:sldId id="259" r:id="rId2"/>
    <p:sldId id="256" r:id="rId3"/>
    <p:sldId id="257" r:id="rId4"/>
    <p:sldId id="261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6BE1EF4-31ED-45C2-AC47-F2718A41336B}" type="datetimeFigureOut">
              <a:rPr lang="en-US" smtClean="0"/>
              <a:t>4/7/15 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4/7/15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4/7/15 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4/7/15 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4/7/15 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4/7/15 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8BD-6D5F-2B46-9520-D87EF6720EFF}" type="datetimeFigureOut">
              <a:rPr lang="en-US" smtClean="0"/>
              <a:t>4/7/15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67168BD-6D5F-2B46-9520-D87EF6720EFF}" type="datetimeFigureOut">
              <a:rPr lang="en-US" smtClean="0"/>
              <a:t>4/7/15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7901747-0248-094B-8D6C-390279D76F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534" y="1574800"/>
            <a:ext cx="6029365" cy="3249128"/>
          </a:xfrm>
        </p:spPr>
        <p:txBody>
          <a:bodyPr>
            <a:noAutofit/>
          </a:bodyPr>
          <a:lstStyle/>
          <a:p>
            <a:pPr algn="ctr"/>
            <a:r>
              <a:rPr lang="ar-sa" sz="6600" dirty="0" smtClean="0"/>
              <a:t>هيا معا لنفتح البرنامج ونسترجع بعض مكونات الواجهة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69396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4701" y="2073475"/>
            <a:ext cx="3572768" cy="2973233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>
                <a:solidFill>
                  <a:srgbClr val="008000"/>
                </a:solidFill>
              </a:rPr>
              <a:t>تحرير اوراق العمل وتنسيقها</a:t>
            </a:r>
            <a:endParaRPr lang="en-US" sz="4000" b="1" dirty="0">
              <a:solidFill>
                <a:srgbClr val="008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065" y="5703780"/>
            <a:ext cx="3309803" cy="1260629"/>
          </a:xfrm>
        </p:spPr>
        <p:txBody>
          <a:bodyPr/>
          <a:lstStyle/>
          <a:p>
            <a:r>
              <a:rPr lang="ar-sa" b="1" dirty="0" smtClean="0"/>
              <a:t>اعداد الاستاذة: منـــــار الوهيبيــــة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811" r="10811"/>
          <a:stretch/>
        </p:blipFill>
        <p:spPr>
          <a:xfrm>
            <a:off x="4622800" y="0"/>
            <a:ext cx="3594100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96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8300" y="-1373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ar-sa" sz="4400" dirty="0" smtClean="0"/>
              <a:t>ماذا اتعلم!!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29264"/>
            <a:ext cx="7338508" cy="4703365"/>
          </a:xfrm>
        </p:spPr>
        <p:txBody>
          <a:bodyPr>
            <a:normAutofit/>
          </a:bodyPr>
          <a:lstStyle/>
          <a:p>
            <a:pPr marL="68580" indent="0" algn="r">
              <a:buNone/>
            </a:pPr>
            <a:r>
              <a:rPr lang="ar-sa" sz="3600" b="1" dirty="0" smtClean="0"/>
              <a:t>التفاف نص</a:t>
            </a:r>
          </a:p>
          <a:p>
            <a:pPr marL="68580" indent="0" algn="r">
              <a:buNone/>
            </a:pPr>
            <a:r>
              <a:rPr lang="ar-sa" sz="3600" b="1" dirty="0" smtClean="0"/>
              <a:t>اعادة تسمية ورقة عمل</a:t>
            </a:r>
          </a:p>
          <a:p>
            <a:pPr marL="68580" indent="0" algn="r">
              <a:buNone/>
            </a:pPr>
            <a:r>
              <a:rPr lang="ar-sa" sz="3600" b="1" dirty="0" smtClean="0"/>
              <a:t>نقل ورقة عمل او نسخها</a:t>
            </a:r>
          </a:p>
          <a:p>
            <a:pPr marL="68580" indent="0" algn="r">
              <a:buNone/>
            </a:pPr>
            <a:r>
              <a:rPr lang="ar-sa" sz="3600" b="1" dirty="0" smtClean="0"/>
              <a:t>حذف ورقة عمل</a:t>
            </a:r>
          </a:p>
          <a:p>
            <a:pPr marL="68580" indent="0" algn="r">
              <a:buNone/>
            </a:pPr>
            <a:r>
              <a:rPr lang="ar-sa" sz="3600" b="1" dirty="0" smtClean="0"/>
              <a:t>حذف اعمدة او صفوف</a:t>
            </a:r>
          </a:p>
          <a:p>
            <a:pPr marL="68580" indent="0" algn="r">
              <a:buNone/>
            </a:pPr>
            <a:r>
              <a:rPr lang="ar-sa" sz="3600" b="1" dirty="0" smtClean="0"/>
              <a:t>اخفاء/اظهار الصفوف او الاعمدة</a:t>
            </a:r>
          </a:p>
          <a:p>
            <a:pPr marL="68580" indent="0" algn="r">
              <a:buNone/>
            </a:pPr>
            <a:r>
              <a:rPr lang="ar-sa" sz="3600" b="1" dirty="0" smtClean="0"/>
              <a:t>ادراج ورقة عمل</a:t>
            </a:r>
            <a:endParaRPr lang="en-US" sz="36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0811" r="10811"/>
          <a:stretch/>
        </p:blipFill>
        <p:spPr>
          <a:xfrm rot="20617997">
            <a:off x="1493316" y="3765597"/>
            <a:ext cx="2189490" cy="17949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4098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61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ar-sa" sz="6000" dirty="0" smtClean="0"/>
              <a:t>نشاط </a:t>
            </a:r>
            <a:r>
              <a:rPr lang="ar-sa" sz="6000" dirty="0" smtClean="0"/>
              <a:t>فردي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 fontScale="92500"/>
          </a:bodyPr>
          <a:lstStyle/>
          <a:p>
            <a:pPr marL="811530" indent="-742950" algn="r">
              <a:lnSpc>
                <a:spcPct val="140000"/>
              </a:lnSpc>
              <a:buFont typeface="+mj-lt"/>
              <a:buAutoNum type="arabicPeriod"/>
            </a:pPr>
            <a:r>
              <a:rPr lang="ar-sa" sz="4000" dirty="0" smtClean="0"/>
              <a:t>افتح برنامج</a:t>
            </a:r>
          </a:p>
          <a:p>
            <a:pPr marL="811530" indent="-742950" algn="r">
              <a:lnSpc>
                <a:spcPct val="140000"/>
              </a:lnSpc>
              <a:buFont typeface="+mj-lt"/>
              <a:buAutoNum type="arabicPeriod"/>
            </a:pPr>
            <a:r>
              <a:rPr lang="ar-sa" sz="4000" dirty="0" smtClean="0"/>
              <a:t>افتح المصنف </a:t>
            </a:r>
            <a:r>
              <a:rPr lang="en-US" sz="4000" dirty="0"/>
              <a:t> </a:t>
            </a:r>
            <a:endParaRPr lang="ar-sa" sz="4000" dirty="0" smtClean="0"/>
          </a:p>
          <a:p>
            <a:pPr marL="811530" indent="-742950" algn="r">
              <a:lnSpc>
                <a:spcPct val="140000"/>
              </a:lnSpc>
              <a:buFont typeface="+mj-lt"/>
              <a:buAutoNum type="arabicPeriod"/>
            </a:pPr>
            <a:r>
              <a:rPr lang="ar-sa" sz="4000" dirty="0" smtClean="0"/>
              <a:t>افتح الكتاب صفحة ٧٤ ونسق جدولك بتنسيق مشابه للجدول الموجود في الكتاب 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447817" y="2197388"/>
            <a:ext cx="197381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8000"/>
                </a:solidFill>
              </a:rPr>
              <a:t>Ms</a:t>
            </a:r>
            <a:r>
              <a:rPr lang="en-US" sz="3200" b="1" dirty="0" smtClean="0">
                <a:solidFill>
                  <a:srgbClr val="008000"/>
                </a:solidFill>
              </a:rPr>
              <a:t>-Excel</a:t>
            </a:r>
            <a:endParaRPr lang="ar-sa" sz="3200" b="1" dirty="0" smtClean="0">
              <a:solidFill>
                <a:srgbClr val="008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526865"/>
            <a:ext cx="1295400" cy="173610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58617" y="3236843"/>
            <a:ext cx="4296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Muscat international Airport</a:t>
            </a:r>
            <a:endParaRPr lang="ar-sa" sz="2400" b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0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790" y="4561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/>
              <a:t>نشاط ثنائي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92300"/>
            <a:ext cx="6777317" cy="39403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200" y="3238500"/>
            <a:ext cx="4927600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36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0974646">
            <a:off x="1092199" y="530559"/>
            <a:ext cx="1768429" cy="176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609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106</TotalTime>
  <Words>74</Words>
  <Application>Microsoft Macintosh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هيا معا لنفتح البرنامج ونسترجع بعض مكونات الواجهة</vt:lpstr>
      <vt:lpstr>تحرير اوراق العمل وتنسيقها</vt:lpstr>
      <vt:lpstr>ماذا اتعلم!!</vt:lpstr>
      <vt:lpstr>نشاط فردي</vt:lpstr>
      <vt:lpstr>نشاط ثنائي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 في برنامج الجداول الحسابية Ms-EXCEL</dc:title>
  <dc:creator>Maram Dawood</dc:creator>
  <cp:lastModifiedBy>Maram Dawood</cp:lastModifiedBy>
  <cp:revision>16</cp:revision>
  <dcterms:created xsi:type="dcterms:W3CDTF">2015-04-05T18:44:58Z</dcterms:created>
  <dcterms:modified xsi:type="dcterms:W3CDTF">2015-04-07T20:04:29Z</dcterms:modified>
</cp:coreProperties>
</file>