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1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4E70-2749-C04B-8850-737C0834B93A}" type="datetimeFigureOut">
              <a:rPr lang="en-US" smtClean="0"/>
              <a:t>3/30/15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2DAA-3304-8741-BF72-2F6DCA23C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2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4E70-2749-C04B-8850-737C0834B93A}" type="datetimeFigureOut">
              <a:rPr lang="en-US" smtClean="0"/>
              <a:t>3/30/15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2DAA-3304-8741-BF72-2F6DCA23C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252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4E70-2749-C04B-8850-737C0834B93A}" type="datetimeFigureOut">
              <a:rPr lang="en-US" smtClean="0"/>
              <a:t>3/30/15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2DAA-3304-8741-BF72-2F6DCA23C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31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4E70-2749-C04B-8850-737C0834B93A}" type="datetimeFigureOut">
              <a:rPr lang="en-US" smtClean="0"/>
              <a:t>3/30/15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2DAA-3304-8741-BF72-2F6DCA23C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700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4E70-2749-C04B-8850-737C0834B93A}" type="datetimeFigureOut">
              <a:rPr lang="en-US" smtClean="0"/>
              <a:t>3/30/15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2DAA-3304-8741-BF72-2F6DCA23C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50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4E70-2749-C04B-8850-737C0834B93A}" type="datetimeFigureOut">
              <a:rPr lang="en-US" smtClean="0"/>
              <a:t>3/30/15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2DAA-3304-8741-BF72-2F6DCA23C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55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4E70-2749-C04B-8850-737C0834B93A}" type="datetimeFigureOut">
              <a:rPr lang="en-US" smtClean="0"/>
              <a:t>3/30/15 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2DAA-3304-8741-BF72-2F6DCA23C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700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4E70-2749-C04B-8850-737C0834B93A}" type="datetimeFigureOut">
              <a:rPr lang="en-US" smtClean="0"/>
              <a:t>3/30/15 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2DAA-3304-8741-BF72-2F6DCA23C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4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4E70-2749-C04B-8850-737C0834B93A}" type="datetimeFigureOut">
              <a:rPr lang="en-US" smtClean="0"/>
              <a:t>3/30/15 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2DAA-3304-8741-BF72-2F6DCA23C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397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4E70-2749-C04B-8850-737C0834B93A}" type="datetimeFigureOut">
              <a:rPr lang="en-US" smtClean="0"/>
              <a:t>3/30/15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2DAA-3304-8741-BF72-2F6DCA23C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75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4E70-2749-C04B-8850-737C0834B93A}" type="datetimeFigureOut">
              <a:rPr lang="en-US" smtClean="0"/>
              <a:t>3/30/15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42DAA-3304-8741-BF72-2F6DCA23C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5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C4E70-2749-C04B-8850-737C0834B93A}" type="datetimeFigureOut">
              <a:rPr lang="en-US" smtClean="0"/>
              <a:t>3/30/15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42DAA-3304-8741-BF72-2F6DCA23C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815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380"/>
            <a:ext cx="7772400" cy="1470025"/>
          </a:xfrm>
        </p:spPr>
        <p:txBody>
          <a:bodyPr>
            <a:normAutofit/>
          </a:bodyPr>
          <a:lstStyle/>
          <a:p>
            <a:r>
              <a:rPr lang="ar-sa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الطبقــــــات</a:t>
            </a:r>
            <a:endParaRPr lang="en-U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955807" y="6071085"/>
            <a:ext cx="6400800" cy="786915"/>
          </a:xfrm>
        </p:spPr>
        <p:txBody>
          <a:bodyPr>
            <a:normAutofit/>
          </a:bodyPr>
          <a:lstStyle/>
          <a:p>
            <a:r>
              <a:rPr lang="ar-sa" sz="2800" b="1" dirty="0" smtClean="0"/>
              <a:t>اعداد الاستاذة: منــــار الوهيبيـــة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37193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947" y="112118"/>
            <a:ext cx="8229600" cy="1143000"/>
          </a:xfrm>
        </p:spPr>
        <p:txBody>
          <a:bodyPr>
            <a:normAutofit/>
          </a:bodyPr>
          <a:lstStyle/>
          <a:p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ماذا اتعلم!!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5498"/>
            <a:ext cx="8229600" cy="4525963"/>
          </a:xfrm>
        </p:spPr>
        <p:txBody>
          <a:bodyPr>
            <a:noAutofit/>
          </a:bodyPr>
          <a:lstStyle/>
          <a:p>
            <a:pPr algn="r">
              <a:lnSpc>
                <a:spcPct val="150000"/>
              </a:lnSpc>
            </a:pPr>
            <a:r>
              <a:rPr lang="ar-sa" sz="3600" dirty="0" smtClean="0">
                <a:solidFill>
                  <a:srgbClr val="FFFFFF"/>
                </a:solidFill>
              </a:rPr>
              <a:t>تحديد جزء من الصورة</a:t>
            </a:r>
          </a:p>
          <a:p>
            <a:pPr algn="r">
              <a:lnSpc>
                <a:spcPct val="150000"/>
              </a:lnSpc>
            </a:pPr>
            <a:r>
              <a:rPr lang="ar-sa" sz="3600" dirty="0" smtClean="0">
                <a:solidFill>
                  <a:srgbClr val="FFFFFF"/>
                </a:solidFill>
              </a:rPr>
              <a:t>تعريف الطبقات</a:t>
            </a:r>
          </a:p>
          <a:p>
            <a:pPr algn="r">
              <a:lnSpc>
                <a:spcPct val="150000"/>
              </a:lnSpc>
            </a:pPr>
            <a:r>
              <a:rPr lang="ar-sa" sz="3600" dirty="0" smtClean="0">
                <a:solidFill>
                  <a:srgbClr val="FFFFFF"/>
                </a:solidFill>
              </a:rPr>
              <a:t>انشاء طبقة</a:t>
            </a:r>
          </a:p>
          <a:p>
            <a:pPr algn="r">
              <a:lnSpc>
                <a:spcPct val="150000"/>
              </a:lnSpc>
            </a:pPr>
            <a:r>
              <a:rPr lang="ar-sa" sz="3600" dirty="0" smtClean="0">
                <a:solidFill>
                  <a:srgbClr val="FFFFFF"/>
                </a:solidFill>
              </a:rPr>
              <a:t>نسخ شكل</a:t>
            </a:r>
          </a:p>
          <a:p>
            <a:pPr algn="r">
              <a:lnSpc>
                <a:spcPct val="150000"/>
              </a:lnSpc>
            </a:pPr>
            <a:r>
              <a:rPr lang="ar-sa" sz="3600" dirty="0" smtClean="0">
                <a:solidFill>
                  <a:srgbClr val="FFFFFF"/>
                </a:solidFill>
              </a:rPr>
              <a:t>لصق شكل</a:t>
            </a:r>
          </a:p>
          <a:p>
            <a:pPr algn="r">
              <a:lnSpc>
                <a:spcPct val="150000"/>
              </a:lnSpc>
            </a:pPr>
            <a:r>
              <a:rPr lang="ar-sa" sz="3600" dirty="0" smtClean="0">
                <a:solidFill>
                  <a:srgbClr val="FFFFFF"/>
                </a:solidFill>
              </a:rPr>
              <a:t>نقل شكل</a:t>
            </a:r>
          </a:p>
          <a:p>
            <a:pPr marL="0" indent="0" algn="r">
              <a:buNone/>
            </a:pPr>
            <a:endParaRPr lang="en-US" sz="36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849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139527"/>
              </p:ext>
            </p:extLst>
          </p:nvPr>
        </p:nvGraphicFramePr>
        <p:xfrm>
          <a:off x="0" y="-170223"/>
          <a:ext cx="9144000" cy="7095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897911">
                <a:tc>
                  <a:txBody>
                    <a:bodyPr/>
                    <a:lstStyle/>
                    <a:p>
                      <a:pPr algn="ctr"/>
                      <a:r>
                        <a:rPr lang="ar-sa" sz="3200" dirty="0" smtClean="0"/>
                        <a:t>المشاركة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dirty="0" smtClean="0"/>
                        <a:t>الالتزام بالنظافة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dirty="0" smtClean="0"/>
                        <a:t>الهدوء والانصات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dirty="0" smtClean="0"/>
                        <a:t>التعاون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0576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/>
                        <a:t>المتميزات</a:t>
                      </a:r>
                      <a:endParaRPr lang="en-US" sz="4400" dirty="0"/>
                    </a:p>
                  </a:txBody>
                  <a:tcPr/>
                </a:tc>
              </a:tr>
              <a:tr h="120576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/>
                        <a:t>المبدعات</a:t>
                      </a:r>
                      <a:endParaRPr lang="en-US" sz="4400" dirty="0"/>
                    </a:p>
                  </a:txBody>
                  <a:tcPr/>
                </a:tc>
              </a:tr>
              <a:tr h="120576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/>
                        <a:t>الأميرات</a:t>
                      </a:r>
                      <a:endParaRPr lang="en-US" sz="4400" dirty="0"/>
                    </a:p>
                  </a:txBody>
                  <a:tcPr/>
                </a:tc>
              </a:tr>
              <a:tr h="120576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/>
                        <a:t>الجميلات</a:t>
                      </a:r>
                      <a:endParaRPr lang="en-US" sz="4400" dirty="0"/>
                    </a:p>
                  </a:txBody>
                  <a:tcPr/>
                </a:tc>
              </a:tr>
              <a:tr h="120576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/>
                        <a:t>الفراشات</a:t>
                      </a:r>
                      <a:endParaRPr lang="en-US" sz="4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1085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35</Words>
  <Application>Microsoft Macintosh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الطبقــــــات</vt:lpstr>
      <vt:lpstr>ماذا اتعلم!!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الطبقــــــات</dc:title>
  <dc:creator>Maram Dawood</dc:creator>
  <cp:lastModifiedBy>Maram Dawood</cp:lastModifiedBy>
  <cp:revision>2</cp:revision>
  <dcterms:created xsi:type="dcterms:W3CDTF">2015-03-29T20:10:35Z</dcterms:created>
  <dcterms:modified xsi:type="dcterms:W3CDTF">2015-03-29T20:51:53Z</dcterms:modified>
</cp:coreProperties>
</file>