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7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4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9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2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2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3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8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5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1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39F0F-A1F0-5247-A3FC-49E1028BBEF0}" type="datetimeFigureOut">
              <a:rPr lang="en-US" smtClean="0"/>
              <a:t>2/22/15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0D19D-7934-DE4D-BAEA-04DE2A99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9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749300" y="1079500"/>
            <a:ext cx="6477000" cy="2578100"/>
          </a:xfrm>
          <a:prstGeom prst="round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b="1" dirty="0" smtClean="0">
                <a:solidFill>
                  <a:srgbClr val="00009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تقنيات البحث المتقدمة</a:t>
            </a:r>
            <a:endParaRPr lang="en-US" sz="6000" b="1" dirty="0">
              <a:solidFill>
                <a:srgbClr val="00009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300" y="3911600"/>
            <a:ext cx="274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rgbClr val="000090"/>
                </a:solidFill>
              </a:rPr>
              <a:t>اعداد الاستاذة: منـــــــار الوهيبــــي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5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/>
              <a:t>استخدام تقنيات متقدمة عند البحث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ar-sa" sz="4000" b="1" dirty="0">
                <a:solidFill>
                  <a:srgbClr val="000090"/>
                </a:solidFill>
              </a:rPr>
              <a:t>تساعدنا على الغوص في اعماق الانترنت والوصول الى ما نبحث عنه </a:t>
            </a:r>
            <a:r>
              <a:rPr lang="ar-sa" sz="4000" b="1" u="sng" dirty="0">
                <a:solidFill>
                  <a:srgbClr val="000090"/>
                </a:solidFill>
              </a:rPr>
              <a:t>بدقة اكثر وفي وقت قياسي</a:t>
            </a:r>
            <a:endParaRPr lang="en-US" sz="4000" b="1" u="sng" dirty="0">
              <a:solidFill>
                <a:srgbClr val="000090"/>
              </a:solidFill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131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/>
              <a:t>استخدام تقنيات متقدمة عند البحث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49500" y="2311400"/>
            <a:ext cx="383540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ctr"/>
            <a:r>
              <a:rPr lang="ar-sa" sz="4000" b="1" dirty="0" smtClean="0">
                <a:solidFill>
                  <a:srgbClr val="000090"/>
                </a:solidFill>
              </a:rPr>
              <a:t>علامة   +</a:t>
            </a:r>
            <a:endParaRPr lang="ar-sa" sz="4000" b="1" dirty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9500" y="3765034"/>
            <a:ext cx="3835400" cy="90856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ctr"/>
            <a:endParaRPr lang="ar-sa" sz="3200" b="1" dirty="0">
              <a:solidFill>
                <a:srgbClr val="00009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49500" y="5194300"/>
            <a:ext cx="38354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ctr"/>
            <a:r>
              <a:rPr lang="ar-sa" sz="4000" b="1" dirty="0" smtClean="0">
                <a:solidFill>
                  <a:srgbClr val="000090"/>
                </a:solidFill>
              </a:rPr>
              <a:t>علامة   -</a:t>
            </a:r>
            <a:endParaRPr lang="ar-sa" sz="4000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0400" y="3841234"/>
            <a:ext cx="515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ar-sa" sz="4000" b="1" dirty="0">
                <a:solidFill>
                  <a:srgbClr val="000090"/>
                </a:solidFill>
              </a:rPr>
              <a:t>علامتي تنصيص “ “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81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/>
              <a:t>البحث حسب نوع الملف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700"/>
            <a:ext cx="6083300" cy="4525963"/>
          </a:xfrm>
        </p:spPr>
        <p:txBody>
          <a:bodyPr>
            <a:normAutofit/>
          </a:bodyPr>
          <a:lstStyle/>
          <a:p>
            <a:pPr marL="742950" indent="-742950" algn="r">
              <a:buFont typeface="+mj-lt"/>
              <a:buAutoNum type="arabicPeriod"/>
            </a:pPr>
            <a:r>
              <a:rPr lang="ar-sa" sz="3600" b="1" dirty="0" smtClean="0">
                <a:solidFill>
                  <a:srgbClr val="000090"/>
                </a:solidFill>
              </a:rPr>
              <a:t>انقر اداة خيارات </a:t>
            </a:r>
          </a:p>
          <a:p>
            <a:pPr marL="742950" indent="-742950" algn="r">
              <a:buFont typeface="+mj-lt"/>
              <a:buAutoNum type="arabicPeriod"/>
            </a:pPr>
            <a:r>
              <a:rPr lang="ar-sa" sz="3600" b="1" dirty="0" smtClean="0">
                <a:solidFill>
                  <a:srgbClr val="000090"/>
                </a:solidFill>
              </a:rPr>
              <a:t>اختر بحث متقدم </a:t>
            </a:r>
          </a:p>
          <a:p>
            <a:pPr marL="742950" indent="-742950" algn="r">
              <a:buFont typeface="+mj-lt"/>
              <a:buAutoNum type="arabicPeriod"/>
            </a:pPr>
            <a:r>
              <a:rPr lang="ar-sa" sz="3600" b="1" dirty="0" smtClean="0">
                <a:solidFill>
                  <a:srgbClr val="000090"/>
                </a:solidFill>
              </a:rPr>
              <a:t>اكتب في مربع البحث</a:t>
            </a:r>
          </a:p>
          <a:p>
            <a:pPr marL="742950" indent="-742950" algn="r">
              <a:buFont typeface="+mj-lt"/>
              <a:buAutoNum type="arabicPeriod"/>
            </a:pPr>
            <a:r>
              <a:rPr lang="ar-sa" sz="3600" b="1" dirty="0" smtClean="0">
                <a:solidFill>
                  <a:srgbClr val="000090"/>
                </a:solidFill>
              </a:rPr>
              <a:t>اختر نوع الملف</a:t>
            </a:r>
          </a:p>
          <a:p>
            <a:pPr marL="742950" indent="-742950" algn="r">
              <a:buFont typeface="+mj-lt"/>
              <a:buAutoNum type="arabicPeriod"/>
            </a:pPr>
            <a:r>
              <a:rPr lang="ar-sa" sz="3600" b="1" dirty="0" smtClean="0">
                <a:solidFill>
                  <a:srgbClr val="000090"/>
                </a:solidFill>
              </a:rPr>
              <a:t>انقر بحث متقدم</a:t>
            </a:r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/>
              <a:t>البحث عن الصور ومقاطع الفيديو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400"/>
            <a:ext cx="8229600" cy="4525963"/>
          </a:xfrm>
        </p:spPr>
        <p:txBody>
          <a:bodyPr>
            <a:normAutofit/>
          </a:bodyPr>
          <a:lstStyle/>
          <a:p>
            <a:pPr algn="r"/>
            <a:r>
              <a:rPr lang="ar-sa" sz="4000" b="1" dirty="0" smtClean="0">
                <a:solidFill>
                  <a:srgbClr val="000090"/>
                </a:solidFill>
              </a:rPr>
              <a:t>من الشريط الموجود اسفل مربع البحث اختر صور او مقاطع فيديو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6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/>
              <a:t>فكرر!!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ar-sa" sz="4000" b="1" dirty="0" smtClean="0"/>
              <a:t>قارن نتائج البحث التي تحصل عليها عندما تستخدم خيارات </a:t>
            </a:r>
            <a:r>
              <a:rPr lang="ar-sa" sz="4000" b="1" u="sng" dirty="0" smtClean="0"/>
              <a:t>ويب</a:t>
            </a:r>
            <a:r>
              <a:rPr lang="ar-sa" sz="4000" b="1" dirty="0" smtClean="0"/>
              <a:t> او الخيارات الاخرى في قائمة </a:t>
            </a:r>
            <a:r>
              <a:rPr lang="ar-sa" sz="4000" b="1" u="sng" dirty="0" smtClean="0"/>
              <a:t>المزيد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97883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4600" y="1955800"/>
            <a:ext cx="55246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انتهى</a:t>
            </a:r>
            <a:r>
              <a:rPr lang="ar-sa" sz="115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ar-sa" sz="11500" b="1" dirty="0" smtClean="0">
                <a:solidFill>
                  <a:srgbClr val="008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الدرس</a:t>
            </a:r>
            <a:r>
              <a:rPr lang="ar-sa" sz="115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en-US" sz="115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6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/>
              <a:t>ماذا اتعلم!!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943100"/>
            <a:ext cx="65659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sz="3600" b="1" dirty="0" smtClean="0">
                <a:solidFill>
                  <a:srgbClr val="000090"/>
                </a:solidFill>
              </a:rPr>
              <a:t>** اختيار الكلمات المفتاحية المناسبة عند البحث عن المعلومات.</a:t>
            </a:r>
          </a:p>
          <a:p>
            <a:pPr marL="0" indent="0" algn="r">
              <a:buNone/>
            </a:pPr>
            <a:r>
              <a:rPr lang="ar-sa" sz="3600" b="1" dirty="0" smtClean="0">
                <a:solidFill>
                  <a:srgbClr val="000090"/>
                </a:solidFill>
              </a:rPr>
              <a:t>** استخدام تقنيات متقدمة عند البحث.</a:t>
            </a:r>
          </a:p>
          <a:p>
            <a:pPr marL="0" indent="0" algn="r">
              <a:buNone/>
            </a:pPr>
            <a:r>
              <a:rPr lang="ar-sa" sz="3600" b="1" dirty="0" smtClean="0">
                <a:solidFill>
                  <a:srgbClr val="000090"/>
                </a:solidFill>
              </a:rPr>
              <a:t>** البحث عن معلومات حسب تنسيق الملف.</a:t>
            </a:r>
          </a:p>
          <a:p>
            <a:pPr marL="0" indent="0" algn="r">
              <a:buNone/>
            </a:pPr>
            <a:r>
              <a:rPr lang="ar-sa" sz="3600" b="1" dirty="0" smtClean="0">
                <a:solidFill>
                  <a:srgbClr val="000090"/>
                </a:solidFill>
              </a:rPr>
              <a:t>** البحث عن صور ومقاطع فيديو.</a:t>
            </a:r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1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/>
              <a:t>تقنيات البحث المتقدمة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893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sz="4800" dirty="0" smtClean="0">
                <a:solidFill>
                  <a:srgbClr val="000090"/>
                </a:solidFill>
              </a:rPr>
              <a:t>هي خصائص توفرها محركات البحث.</a:t>
            </a:r>
          </a:p>
          <a:p>
            <a:pPr algn="ctr"/>
            <a:r>
              <a:rPr lang="ar-sa" sz="4800" dirty="0" smtClean="0">
                <a:solidFill>
                  <a:srgbClr val="000090"/>
                </a:solidFill>
              </a:rPr>
              <a:t>تتيح امكانية الحصول على معلومات </a:t>
            </a:r>
            <a:r>
              <a:rPr lang="ar-sa" sz="4800" b="1" u="sng" dirty="0" smtClean="0">
                <a:solidFill>
                  <a:srgbClr val="000090"/>
                </a:solidFill>
              </a:rPr>
              <a:t>محددة ودقيقة</a:t>
            </a:r>
            <a:r>
              <a:rPr lang="ar-sa" sz="4800" b="1" u="sng" dirty="0" smtClean="0">
                <a:solidFill>
                  <a:srgbClr val="000090"/>
                </a:solidFill>
              </a:rPr>
              <a:t>.</a:t>
            </a:r>
          </a:p>
          <a:p>
            <a:pPr marL="0" indent="0" algn="ctr">
              <a:buNone/>
            </a:pPr>
            <a:endParaRPr lang="en-US" sz="4800" b="1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8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بحث في مواقع الإنترنت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127000"/>
            <a:ext cx="8788399" cy="6565900"/>
          </a:xfrm>
        </p:spPr>
      </p:pic>
    </p:spTree>
    <p:extLst>
      <p:ext uri="{BB962C8B-B14F-4D97-AF65-F5344CB8AC3E}">
        <p14:creationId xmlns:p14="http://schemas.microsoft.com/office/powerpoint/2010/main" val="248429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/>
              <a:t>نشاط١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4000" b="1" dirty="0" smtClean="0"/>
              <a:t>ابحثي عن اي موضوع ولاحظي صفحة نتائج البحث ثم اكملي الفراغات الاتيه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6006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ar-sa" sz="5400" b="1" dirty="0" smtClean="0"/>
              <a:t>الحل:</a:t>
            </a:r>
            <a:endParaRPr lang="en-US" sz="5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927100" y="1536700"/>
            <a:ext cx="4889500" cy="10033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صندوق البحث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" y="2870200"/>
            <a:ext cx="5041900" cy="10033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اسم او عنوان الموقع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3900" y="4178300"/>
            <a:ext cx="5041900" cy="10033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رابط الموقع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900" y="5410200"/>
            <a:ext cx="5041900" cy="10033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مختصر عن الموقع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549900" y="1417638"/>
            <a:ext cx="736600" cy="838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000000"/>
                </a:solidFill>
              </a:rPr>
              <a:t>١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49900" y="2738438"/>
            <a:ext cx="736600" cy="838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000000"/>
                </a:solidFill>
              </a:rPr>
              <a:t>٢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49900" y="4071938"/>
            <a:ext cx="7366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000000"/>
                </a:solidFill>
              </a:rPr>
              <a:t>٣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49900" y="5367338"/>
            <a:ext cx="736600" cy="838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000000"/>
                </a:solidFill>
              </a:rPr>
              <a:t>٤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9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الكلمات المفتاحيه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/>
              <a:t>الكلمات المفتاحية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4200"/>
            <a:ext cx="72009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sz="4000" b="1" dirty="0" smtClean="0">
                <a:solidFill>
                  <a:srgbClr val="000090"/>
                </a:solidFill>
              </a:rPr>
              <a:t>الكلمات التي تدخلها في مربع البحث والتي يقوم على أساسها محرك البحث بتحديد وفرز الصفحات التي تظهر فيها هذه الكلمات.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/>
              <a:t>اسس اختيار الكلمات المفتاحية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6527800" cy="4525963"/>
          </a:xfrm>
        </p:spPr>
        <p:txBody>
          <a:bodyPr>
            <a:normAutofit/>
          </a:bodyPr>
          <a:lstStyle/>
          <a:p>
            <a:pPr algn="r"/>
            <a:r>
              <a:rPr lang="ar-sa" sz="3600" b="1" dirty="0" smtClean="0">
                <a:solidFill>
                  <a:srgbClr val="000090"/>
                </a:solidFill>
              </a:rPr>
              <a:t>تحديد الكلمات المفتاحية بدقة.</a:t>
            </a:r>
          </a:p>
          <a:p>
            <a:pPr algn="r"/>
            <a:r>
              <a:rPr lang="ar-sa" sz="3600" b="1" dirty="0" smtClean="0">
                <a:solidFill>
                  <a:srgbClr val="000090"/>
                </a:solidFill>
              </a:rPr>
              <a:t>اختيار كلمات مترابطة ومختصرة.</a:t>
            </a:r>
          </a:p>
          <a:p>
            <a:pPr algn="r"/>
            <a:r>
              <a:rPr lang="ar-sa" sz="3600" b="1" dirty="0" smtClean="0">
                <a:solidFill>
                  <a:srgbClr val="000090"/>
                </a:solidFill>
              </a:rPr>
              <a:t>تجنب استخدام الكلمات العامة (من، إلى ، على).</a:t>
            </a:r>
          </a:p>
          <a:p>
            <a:pPr algn="r"/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45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237</Words>
  <Application>Microsoft Macintosh PowerPoint</Application>
  <PresentationFormat>On-screen Show (4:3)</PresentationFormat>
  <Paragraphs>45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ماذا اتعلم!!</vt:lpstr>
      <vt:lpstr>تقنيات البحث المتقدمة</vt:lpstr>
      <vt:lpstr>PowerPoint Presentation</vt:lpstr>
      <vt:lpstr>نشاط١</vt:lpstr>
      <vt:lpstr>الحل:</vt:lpstr>
      <vt:lpstr>الكلمات المفتاحيه</vt:lpstr>
      <vt:lpstr>الكلمات المفتاحية</vt:lpstr>
      <vt:lpstr>اسس اختيار الكلمات المفتاحية</vt:lpstr>
      <vt:lpstr>استخدام تقنيات متقدمة عند البحث</vt:lpstr>
      <vt:lpstr>استخدام تقنيات متقدمة عند البحث</vt:lpstr>
      <vt:lpstr>البحث حسب نوع الملف</vt:lpstr>
      <vt:lpstr>البحث عن الصور ومقاطع الفيديو</vt:lpstr>
      <vt:lpstr>فكرر!!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تقنيات البحث المتقدمة</dc:title>
  <dc:creator>Maram Dawood</dc:creator>
  <cp:lastModifiedBy>Maram Dawood</cp:lastModifiedBy>
  <cp:revision>11</cp:revision>
  <dcterms:created xsi:type="dcterms:W3CDTF">2015-02-22T19:02:47Z</dcterms:created>
  <dcterms:modified xsi:type="dcterms:W3CDTF">2015-02-22T20:47:15Z</dcterms:modified>
</cp:coreProperties>
</file>