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ar-OM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72" d="100"/>
          <a:sy n="72" d="100"/>
        </p:scale>
        <p:origin x="-45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3CE28D4C-F217-4D39-AA9E-07C55DA93E48}" type="datetimeFigureOut">
              <a:rPr lang="ar-OM" smtClean="0"/>
              <a:t>24/07/1436</a:t>
            </a:fld>
            <a:endParaRPr lang="ar-OM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ar-OM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E361F-B52B-4324-B2B5-8EFA0281E692}" type="slidenum">
              <a:rPr lang="ar-OM" smtClean="0"/>
              <a:t>‹#›</a:t>
            </a:fld>
            <a:endParaRPr lang="ar-OM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28D4C-F217-4D39-AA9E-07C55DA93E48}" type="datetimeFigureOut">
              <a:rPr lang="ar-OM" smtClean="0"/>
              <a:t>24/07/1436</a:t>
            </a:fld>
            <a:endParaRPr lang="ar-OM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OM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E361F-B52B-4324-B2B5-8EFA0281E692}" type="slidenum">
              <a:rPr lang="ar-OM" smtClean="0"/>
              <a:t>‹#›</a:t>
            </a:fld>
            <a:endParaRPr lang="ar-OM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28D4C-F217-4D39-AA9E-07C55DA93E48}" type="datetimeFigureOut">
              <a:rPr lang="ar-OM" smtClean="0"/>
              <a:t>24/07/1436</a:t>
            </a:fld>
            <a:endParaRPr lang="ar-OM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OM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E361F-B52B-4324-B2B5-8EFA0281E692}" type="slidenum">
              <a:rPr lang="ar-OM" smtClean="0"/>
              <a:t>‹#›</a:t>
            </a:fld>
            <a:endParaRPr lang="ar-OM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28D4C-F217-4D39-AA9E-07C55DA93E48}" type="datetimeFigureOut">
              <a:rPr lang="ar-OM" smtClean="0"/>
              <a:t>24/07/1436</a:t>
            </a:fld>
            <a:endParaRPr lang="ar-OM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OM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E361F-B52B-4324-B2B5-8EFA0281E692}" type="slidenum">
              <a:rPr lang="ar-OM" smtClean="0"/>
              <a:t>‹#›</a:t>
            </a:fld>
            <a:endParaRPr lang="ar-OM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28D4C-F217-4D39-AA9E-07C55DA93E48}" type="datetimeFigureOut">
              <a:rPr lang="ar-OM" smtClean="0"/>
              <a:t>24/07/1436</a:t>
            </a:fld>
            <a:endParaRPr lang="ar-OM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OM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E361F-B52B-4324-B2B5-8EFA0281E692}" type="slidenum">
              <a:rPr lang="ar-OM" smtClean="0"/>
              <a:t>‹#›</a:t>
            </a:fld>
            <a:endParaRPr lang="ar-OM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28D4C-F217-4D39-AA9E-07C55DA93E48}" type="datetimeFigureOut">
              <a:rPr lang="ar-OM" smtClean="0"/>
              <a:t>24/07/1436</a:t>
            </a:fld>
            <a:endParaRPr lang="ar-OM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OM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E361F-B52B-4324-B2B5-8EFA0281E692}" type="slidenum">
              <a:rPr lang="ar-OM" smtClean="0"/>
              <a:t>‹#›</a:t>
            </a:fld>
            <a:endParaRPr lang="ar-OM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28D4C-F217-4D39-AA9E-07C55DA93E48}" type="datetimeFigureOut">
              <a:rPr lang="ar-OM" smtClean="0"/>
              <a:t>24/07/1436</a:t>
            </a:fld>
            <a:endParaRPr lang="ar-OM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OM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E361F-B52B-4324-B2B5-8EFA0281E692}" type="slidenum">
              <a:rPr lang="ar-OM" smtClean="0"/>
              <a:t>‹#›</a:t>
            </a:fld>
            <a:endParaRPr lang="ar-OM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28D4C-F217-4D39-AA9E-07C55DA93E48}" type="datetimeFigureOut">
              <a:rPr lang="ar-OM" smtClean="0"/>
              <a:t>24/07/1436</a:t>
            </a:fld>
            <a:endParaRPr lang="ar-OM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OM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E361F-B52B-4324-B2B5-8EFA0281E692}" type="slidenum">
              <a:rPr lang="ar-OM" smtClean="0"/>
              <a:t>‹#›</a:t>
            </a:fld>
            <a:endParaRPr lang="ar-OM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28D4C-F217-4D39-AA9E-07C55DA93E48}" type="datetimeFigureOut">
              <a:rPr lang="ar-OM" smtClean="0"/>
              <a:t>24/07/1436</a:t>
            </a:fld>
            <a:endParaRPr lang="ar-OM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OM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E361F-B52B-4324-B2B5-8EFA0281E692}" type="slidenum">
              <a:rPr lang="ar-OM" smtClean="0"/>
              <a:t>‹#›</a:t>
            </a:fld>
            <a:endParaRPr lang="ar-OM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28D4C-F217-4D39-AA9E-07C55DA93E48}" type="datetimeFigureOut">
              <a:rPr lang="ar-OM" smtClean="0"/>
              <a:t>24/07/1436</a:t>
            </a:fld>
            <a:endParaRPr lang="ar-OM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OM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E361F-B52B-4324-B2B5-8EFA0281E692}" type="slidenum">
              <a:rPr lang="ar-OM" smtClean="0"/>
              <a:t>‹#›</a:t>
            </a:fld>
            <a:endParaRPr lang="ar-OM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 smtClean="0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28D4C-F217-4D39-AA9E-07C55DA93E48}" type="datetimeFigureOut">
              <a:rPr lang="ar-OM" smtClean="0"/>
              <a:t>24/07/1436</a:t>
            </a:fld>
            <a:endParaRPr lang="ar-OM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OM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E361F-B52B-4324-B2B5-8EFA0281E692}" type="slidenum">
              <a:rPr lang="ar-OM" smtClean="0"/>
              <a:t>‹#›</a:t>
            </a:fld>
            <a:endParaRPr lang="ar-OM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3CE28D4C-F217-4D39-AA9E-07C55DA93E48}" type="datetimeFigureOut">
              <a:rPr lang="ar-OM" smtClean="0"/>
              <a:t>24/07/1436</a:t>
            </a:fld>
            <a:endParaRPr lang="ar-OM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ar-OM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71EE361F-B52B-4324-B2B5-8EFA0281E692}" type="slidenum">
              <a:rPr lang="ar-OM" smtClean="0"/>
              <a:t>‹#›</a:t>
            </a:fld>
            <a:endParaRPr lang="ar-O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0" indent="-274320" algn="r" defTabSz="914400" rtl="1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r" defTabSz="914400" rtl="1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ar-OM" sz="5400" dirty="0" smtClean="0">
                <a:solidFill>
                  <a:srgbClr val="002060"/>
                </a:solidFill>
              </a:rPr>
              <a:t>اهلا بكم يا اصدقائي</a:t>
            </a:r>
            <a:endParaRPr lang="ar-OM" sz="5400" dirty="0">
              <a:solidFill>
                <a:srgbClr val="002060"/>
              </a:solidFill>
            </a:endParaRP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ar-OM" sz="5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ميرة سالم</a:t>
            </a:r>
            <a:endParaRPr lang="ar-OM" sz="5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3428999"/>
            <a:ext cx="2114550" cy="2162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5745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OM" dirty="0" smtClean="0"/>
              <a:t>التراث العماني</a:t>
            </a:r>
            <a:endParaRPr lang="ar-OM" dirty="0"/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2780928"/>
            <a:ext cx="3024336" cy="2664297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6745" y="2708920"/>
            <a:ext cx="2520280" cy="252028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83402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547664" y="1196752"/>
            <a:ext cx="6400800" cy="6858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ar-OM" dirty="0" smtClean="0"/>
              <a:t>صور عن التراث العماني</a:t>
            </a:r>
            <a:endParaRPr lang="ar-OM" dirty="0"/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2132856"/>
            <a:ext cx="2232248" cy="28083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2939" y="2348880"/>
            <a:ext cx="3037454" cy="28803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390664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OM" dirty="0" smtClean="0"/>
              <a:t>معلومات عن قلاع و الحصول</a:t>
            </a:r>
            <a:endParaRPr lang="ar-OM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ar-OM" b="1" dirty="0">
                <a:solidFill>
                  <a:srgbClr val="000000"/>
                </a:solidFill>
                <a:latin typeface="tahoma"/>
              </a:rPr>
              <a:t>تعتبر القلاع والحصون التاريخية من ابرز المعالم التاريخية في سلطنة عمان والتي شيدت منذ الاف السنين ، ويبلغ عدد القلاع والحصون </a:t>
            </a:r>
            <a:r>
              <a:rPr lang="ar-OM" b="1" dirty="0" err="1">
                <a:solidFill>
                  <a:srgbClr val="000000"/>
                </a:solidFill>
                <a:latin typeface="tahoma"/>
              </a:rPr>
              <a:t>اكثرمن</a:t>
            </a:r>
            <a:r>
              <a:rPr lang="ar-OM" b="1" dirty="0">
                <a:solidFill>
                  <a:srgbClr val="000000"/>
                </a:solidFill>
                <a:latin typeface="tahoma"/>
              </a:rPr>
              <a:t> ألف </a:t>
            </a:r>
            <a:r>
              <a:rPr lang="ar-OM" b="1" dirty="0" err="1">
                <a:solidFill>
                  <a:srgbClr val="000000"/>
                </a:solidFill>
                <a:latin typeface="tahoma"/>
              </a:rPr>
              <a:t>وثمانمائه</a:t>
            </a:r>
            <a:r>
              <a:rPr lang="ar-OM" b="1" dirty="0">
                <a:solidFill>
                  <a:srgbClr val="000000"/>
                </a:solidFill>
                <a:latin typeface="tahoma"/>
              </a:rPr>
              <a:t> وسبعون مبنى تاريخي، وقد أولت الوزارة اهتماماً بترميم الحصون والقلاع والابراج حيث تم ترميم </a:t>
            </a:r>
            <a:r>
              <a:rPr lang="ar-OM" b="1" dirty="0" err="1">
                <a:solidFill>
                  <a:srgbClr val="000000"/>
                </a:solidFill>
                <a:latin typeface="tahoma"/>
              </a:rPr>
              <a:t>مايزيد</a:t>
            </a:r>
            <a:r>
              <a:rPr lang="ar-OM" b="1" dirty="0">
                <a:solidFill>
                  <a:srgbClr val="000000"/>
                </a:solidFill>
                <a:latin typeface="tahoma"/>
              </a:rPr>
              <a:t> عن سبعه وسبعون مبنى قديم موزعه </a:t>
            </a:r>
            <a:r>
              <a:rPr lang="ar-OM" b="1" dirty="0" err="1">
                <a:solidFill>
                  <a:srgbClr val="000000"/>
                </a:solidFill>
                <a:latin typeface="tahoma"/>
              </a:rPr>
              <a:t>مابين</a:t>
            </a:r>
            <a:r>
              <a:rPr lang="ar-OM" b="1" dirty="0">
                <a:solidFill>
                  <a:srgbClr val="000000"/>
                </a:solidFill>
                <a:latin typeface="tahoma"/>
              </a:rPr>
              <a:t> حصن وقلعه وسور وبيت </a:t>
            </a:r>
            <a:r>
              <a:rPr lang="ar-OM" b="1" dirty="0" smtClean="0">
                <a:solidFill>
                  <a:srgbClr val="000000"/>
                </a:solidFill>
                <a:latin typeface="tahoma"/>
              </a:rPr>
              <a:t>آثري.</a:t>
            </a:r>
            <a:r>
              <a:rPr lang="ar-OM" b="1" dirty="0">
                <a:solidFill>
                  <a:srgbClr val="000000"/>
                </a:solidFill>
                <a:latin typeface="tahoma"/>
              </a:rPr>
              <a:t/>
            </a:r>
            <a:br>
              <a:rPr lang="ar-OM" b="1" dirty="0">
                <a:solidFill>
                  <a:srgbClr val="000000"/>
                </a:solidFill>
                <a:latin typeface="tahoma"/>
              </a:rPr>
            </a:br>
            <a:endParaRPr lang="ar-OM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149080"/>
            <a:ext cx="2628900" cy="15586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4092105"/>
            <a:ext cx="2232248" cy="156590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48605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OM" dirty="0" smtClean="0"/>
              <a:t>قلعة نزوى</a:t>
            </a:r>
            <a:endParaRPr lang="ar-OM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ar-OM" sz="4800" dirty="0" smtClean="0">
                <a:solidFill>
                  <a:srgbClr val="7030A0"/>
                </a:solidFill>
              </a:rPr>
              <a:t>قلعة نزوى من اضخم القلاع</a:t>
            </a:r>
            <a:endParaRPr lang="ar-OM" sz="4800" dirty="0">
              <a:solidFill>
                <a:srgbClr val="7030A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3573016"/>
            <a:ext cx="3888432" cy="216024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76728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ar-OM" sz="6600" dirty="0" smtClean="0"/>
              <a:t>الخاتمة</a:t>
            </a:r>
            <a:endParaRPr lang="ar-OM" sz="6600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ar-OM" sz="4800" dirty="0" smtClean="0"/>
              <a:t>ارجو  انكم </a:t>
            </a:r>
            <a:r>
              <a:rPr lang="ar-OM" sz="4800" dirty="0" err="1" smtClean="0"/>
              <a:t>اعجتوبالمعلومات</a:t>
            </a:r>
            <a:r>
              <a:rPr lang="ar-OM" sz="4800" dirty="0" smtClean="0"/>
              <a:t> و الصور</a:t>
            </a:r>
            <a:endParaRPr lang="ar-OM" sz="48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3645024"/>
            <a:ext cx="2466975" cy="184785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10453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فن الخياطه الرفيعة">
  <a:themeElements>
    <a:clrScheme name="فن الخياطه الرفيعة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ربطة عنق سوداء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فن الخياطه الرفيعة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50</TotalTime>
  <Words>83</Words>
  <Application>Microsoft Office PowerPoint</Application>
  <PresentationFormat>عرض على الشاشة (3:4)‏</PresentationFormat>
  <Paragraphs>10</Paragraphs>
  <Slides>6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6</vt:i4>
      </vt:variant>
    </vt:vector>
  </HeadingPairs>
  <TitlesOfParts>
    <vt:vector size="7" baseType="lpstr">
      <vt:lpstr>فن الخياطه الرفيعة</vt:lpstr>
      <vt:lpstr>اهلا بكم يا اصدقائي</vt:lpstr>
      <vt:lpstr>التراث العماني</vt:lpstr>
      <vt:lpstr>صور عن التراث العماني</vt:lpstr>
      <vt:lpstr>معلومات عن قلاع و الحصول</vt:lpstr>
      <vt:lpstr>قلعة نزوى</vt:lpstr>
      <vt:lpstr>الخاتمة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lenovo01</dc:creator>
  <cp:lastModifiedBy>lenovo01</cp:lastModifiedBy>
  <cp:revision>6</cp:revision>
  <dcterms:created xsi:type="dcterms:W3CDTF">2015-05-12T08:09:18Z</dcterms:created>
  <dcterms:modified xsi:type="dcterms:W3CDTF">2015-05-12T08:59:52Z</dcterms:modified>
</cp:coreProperties>
</file>